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695" r:id="rId2"/>
  </p:sldMasterIdLst>
  <p:notesMasterIdLst>
    <p:notesMasterId r:id="rId26"/>
  </p:notesMasterIdLst>
  <p:sldIdLst>
    <p:sldId id="409" r:id="rId3"/>
    <p:sldId id="407" r:id="rId4"/>
    <p:sldId id="373" r:id="rId5"/>
    <p:sldId id="408" r:id="rId6"/>
    <p:sldId id="376" r:id="rId7"/>
    <p:sldId id="377" r:id="rId8"/>
    <p:sldId id="378" r:id="rId9"/>
    <p:sldId id="380" r:id="rId10"/>
    <p:sldId id="381" r:id="rId11"/>
    <p:sldId id="385" r:id="rId12"/>
    <p:sldId id="386" r:id="rId13"/>
    <p:sldId id="387" r:id="rId14"/>
    <p:sldId id="388" r:id="rId15"/>
    <p:sldId id="389" r:id="rId16"/>
    <p:sldId id="390" r:id="rId17"/>
    <p:sldId id="391" r:id="rId18"/>
    <p:sldId id="392" r:id="rId19"/>
    <p:sldId id="393" r:id="rId20"/>
    <p:sldId id="398" r:id="rId21"/>
    <p:sldId id="399" r:id="rId22"/>
    <p:sldId id="401" r:id="rId23"/>
    <p:sldId id="402" r:id="rId24"/>
    <p:sldId id="405"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anna Dailey" initials="jd" lastIdx="8" clrIdx="0"/>
  <p:cmAuthor id="1" name="Brian Holzworth" initials="BH" lastIdx="2" clrIdx="1"/>
  <p:cmAuthor id="2" name="Becky Gochanour" initials="BG" lastIdx="6" clrIdx="2">
    <p:extLst>
      <p:ext uri="{19B8F6BF-5375-455C-9EA6-DF929625EA0E}">
        <p15:presenceInfo xmlns:p15="http://schemas.microsoft.com/office/powerpoint/2012/main" userId="S::rgochanour@smp.org::afafe086-c5d7-459e-82a8-30ca103da5c8" providerId="AD"/>
      </p:ext>
    </p:extLst>
  </p:cmAuthor>
  <p:cmAuthor id="3" name="Caren Yang" initials="CY" lastIdx="11" clrIdx="3">
    <p:extLst>
      <p:ext uri="{19B8F6BF-5375-455C-9EA6-DF929625EA0E}">
        <p15:presenceInfo xmlns:p15="http://schemas.microsoft.com/office/powerpoint/2012/main" userId="S::cyang@smp.org::c07c1777-f2c6-4df3-ab1f-595b6a8c38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95" autoAdjust="0"/>
    <p:restoredTop sz="77703" autoAdjust="0"/>
  </p:normalViewPr>
  <p:slideViewPr>
    <p:cSldViewPr>
      <p:cViewPr>
        <p:scale>
          <a:sx n="90" d="100"/>
          <a:sy n="90" d="100"/>
        </p:scale>
        <p:origin x="38" y="-10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7550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 second part is a discussion of sin and its consequences. This part is intended to be used with the handout “The Sacraments of Pardon and Peace” (TX006813).</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order for us to understand the power of forgiveness in the Sacrament of Penance and Reconciliation, we must understand the nature of sin. Invite a couple of students to put this definition from the </a:t>
            </a:r>
            <a:r>
              <a:rPr lang="en-US" sz="1200" i="0" kern="1200" dirty="0">
                <a:solidFill>
                  <a:schemeClr val="tx1"/>
                </a:solidFill>
                <a:effectLst/>
                <a:latin typeface="+mn-lt"/>
                <a:ea typeface="+mn-ea"/>
                <a:cs typeface="+mn-cs"/>
              </a:rPr>
              <a:t>student book </a:t>
            </a:r>
            <a:r>
              <a:rPr lang="en-US" sz="1200" kern="1200" dirty="0">
                <a:solidFill>
                  <a:schemeClr val="tx1"/>
                </a:solidFill>
                <a:effectLst/>
                <a:latin typeface="+mn-lt"/>
                <a:ea typeface="+mn-ea"/>
                <a:cs typeface="+mn-cs"/>
              </a:rPr>
              <a:t>into their own words.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extLst>
      <p:ext uri="{BB962C8B-B14F-4D97-AF65-F5344CB8AC3E}">
        <p14:creationId xmlns:p14="http://schemas.microsoft.com/office/powerpoint/2010/main" val="2910335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J. McPhail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Allow the students to respond. Use the following information as needed:</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When I sin, I have not acted in genuine love for God, myself, and my neighbor.</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I may have chosen selfishly for my own pleasure, or I may have failed to act because I was afraid of what someone else would think.</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Either way, I have exercised my freedom in a way that is contrary to God’s Law of Love.</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Sometimes we are more aware of the effects of other people’s sins on us than of our own sins because sin, paradoxically, blinds us to our own faults.</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Even if we have been baptized, we have a tendency to sin. We need God’s grace continuously to overcome sin.</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11</a:t>
            </a:fld>
            <a:endParaRPr lang="en-US" dirty="0"/>
          </a:p>
        </p:txBody>
      </p:sp>
    </p:spTree>
    <p:extLst>
      <p:ext uri="{BB962C8B-B14F-4D97-AF65-F5344CB8AC3E}">
        <p14:creationId xmlns:p14="http://schemas.microsoft.com/office/powerpoint/2010/main" val="3022734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Lillydawg/Shutterstock.com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Why is it important to respond to the subtle or sometimes not-so-subtle “invitations” to do things that you know are wrong but that “everybody” does anyway?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Discuss ways to resist peer pressure, and encourage responses from the students.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12</a:t>
            </a:fld>
            <a:endParaRPr lang="en-US" dirty="0"/>
          </a:p>
        </p:txBody>
      </p:sp>
    </p:spTree>
    <p:extLst>
      <p:ext uri="{BB962C8B-B14F-4D97-AF65-F5344CB8AC3E}">
        <p14:creationId xmlns:p14="http://schemas.microsoft.com/office/powerpoint/2010/main" val="4268774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Hayk_Shalunts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Why do actions taken by a group often </a:t>
            </a:r>
            <a:r>
              <a:rPr lang="en-US" sz="1200" i="1" kern="1200" dirty="0">
                <a:solidFill>
                  <a:schemeClr val="tx1"/>
                </a:solidFill>
                <a:effectLst/>
                <a:latin typeface="+mn-lt"/>
                <a:ea typeface="+mn-ea"/>
                <a:cs typeface="+mn-cs"/>
              </a:rPr>
              <a:t>seem</a:t>
            </a:r>
            <a:r>
              <a:rPr lang="en-US" sz="1200" kern="1200" dirty="0">
                <a:solidFill>
                  <a:schemeClr val="tx1"/>
                </a:solidFill>
                <a:effectLst/>
                <a:latin typeface="+mn-lt"/>
                <a:ea typeface="+mn-ea"/>
                <a:cs typeface="+mn-cs"/>
              </a:rPr>
              <a:t> less sinful than choices you would simply make on your own?</a:t>
            </a:r>
          </a:p>
          <a:p>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A type of blindness that we experience sometimes is to think that things that are done by many people, even though they are wrong, are somehow justified. This attitude is pervasive in popular culture, and can readily be seen in television series, movies, and on many websites.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13</a:t>
            </a:fld>
            <a:endParaRPr lang="en-US" dirty="0"/>
          </a:p>
        </p:txBody>
      </p:sp>
    </p:spTree>
    <p:extLst>
      <p:ext uri="{BB962C8B-B14F-4D97-AF65-F5344CB8AC3E}">
        <p14:creationId xmlns:p14="http://schemas.microsoft.com/office/powerpoint/2010/main" val="3525913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9nong/Shutterstock.com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Have the students name some things that “everybody” supposedly does. You may want to discuss sins and the internet—cyberbullying, gossiping, plagiarism, and so on. Remind the students that a lie via social media is still a lie, and even telling the truth about someone and thus damaging their reputation is also a sin. This sin makes it impossible for someone to put the past behind and maintain a good reputation in the future. You may want to discuss the concept of intellectual property, the ownership of ideas, and why this is important in our society.</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14</a:t>
            </a:fld>
            <a:endParaRPr lang="en-US" dirty="0"/>
          </a:p>
        </p:txBody>
      </p:sp>
    </p:spTree>
    <p:extLst>
      <p:ext uri="{BB962C8B-B14F-4D97-AF65-F5344CB8AC3E}">
        <p14:creationId xmlns:p14="http://schemas.microsoft.com/office/powerpoint/2010/main" val="2022303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Rawpixel.com/Shutterstock.com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Allow the students to answer. Use the following information as needed:</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The answer is no. Only individuals have a conscience.</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Doing something that is wrong because a group is doing it only compounds the harm that is done.</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There is no such thing as “everybody” in the sense of a “collective sinner.”</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The reality is that we are social beings; we have to be as fully conscious and attentive as possible to what is going on around us because we </a:t>
            </a:r>
            <a:r>
              <a:rPr lang="en-US" sz="1200" i="1" kern="1200" dirty="0">
                <a:solidFill>
                  <a:schemeClr val="tx1"/>
                </a:solidFill>
                <a:effectLst/>
                <a:latin typeface="+mn-lt"/>
                <a:ea typeface="+mn-ea"/>
                <a:cs typeface="+mn-cs"/>
              </a:rPr>
              <a:t>are</a:t>
            </a:r>
            <a:r>
              <a:rPr lang="en-US" sz="1200" b="1"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influenced by what other people do and think.</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If we are not attentive, we may end up abdicating our freedom, little by little.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15</a:t>
            </a:fld>
            <a:endParaRPr lang="en-US" dirty="0"/>
          </a:p>
        </p:txBody>
      </p:sp>
    </p:spTree>
    <p:extLst>
      <p:ext uri="{BB962C8B-B14F-4D97-AF65-F5344CB8AC3E}">
        <p14:creationId xmlns:p14="http://schemas.microsoft.com/office/powerpoint/2010/main" val="879272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William Potter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Social sin does exist. However, the phrase “social sin” is used to describe the collective sins in which many people participate, and their effect. For example, the widespread use of expletives in everyday language is a social sin. Consumerism is a social sin.</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16</a:t>
            </a:fld>
            <a:endParaRPr lang="en-US" dirty="0"/>
          </a:p>
        </p:txBody>
      </p:sp>
    </p:spTree>
    <p:extLst>
      <p:ext uri="{BB962C8B-B14F-4D97-AF65-F5344CB8AC3E}">
        <p14:creationId xmlns:p14="http://schemas.microsoft.com/office/powerpoint/2010/main" val="2015453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Moiseenko Liubov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Use the following information as needed: A venial sin is a less serious offense against the will of God that diminishes one’s personal character and weakens but does not rupture one’s relationship with God.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What might the results be if you commit the venial sin of gossiping a bit day after day about one of your friends?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Allow the students to answer. Perhaps point out that the danger of less serious sins repeated over and over is that they do, as a matter of fact, weaken our character. We are then more vulnerable to committing a more serious sin. Even the cumulative effect of venial sins may become a serious situation.</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17</a:t>
            </a:fld>
            <a:endParaRPr lang="en-US" dirty="0"/>
          </a:p>
        </p:txBody>
      </p:sp>
    </p:spTree>
    <p:extLst>
      <p:ext uri="{BB962C8B-B14F-4D97-AF65-F5344CB8AC3E}">
        <p14:creationId xmlns:p14="http://schemas.microsoft.com/office/powerpoint/2010/main" val="3847996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 Boxyart/Shutterstock.com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Use as needed: </a:t>
            </a:r>
            <a:r>
              <a:rPr lang="en-US" sz="1200" b="0" i="0" u="none" strike="noStrike" kern="1200" baseline="0" dirty="0">
                <a:solidFill>
                  <a:schemeClr val="tx1"/>
                </a:solidFill>
                <a:effectLst/>
                <a:latin typeface="+mn-lt"/>
                <a:ea typeface="+mn-ea"/>
                <a:cs typeface="+mn-cs"/>
              </a:rPr>
              <a:t>Mortal si</a:t>
            </a:r>
            <a:r>
              <a:rPr lang="en-US" sz="1200" b="0" i="0" u="none" strike="noStrike" kern="1200" baseline="0" dirty="0">
                <a:solidFill>
                  <a:schemeClr val="tx1"/>
                </a:solidFill>
                <a:latin typeface="+mn-lt"/>
                <a:ea typeface="+mn-ea"/>
                <a:cs typeface="+mn-cs"/>
              </a:rPr>
              <a:t>n is an action so contrary to the will of God that it results in a complete separation from God and his grace. As a consequence of that separation, the person is condemned to eternal death. For a sin to be a mortal sin, three conditions must be met: the act must involve a grave matter, the person must have full knowledge of the evil of the act, and the person must give full consent in committing the act. </a:t>
            </a:r>
            <a:r>
              <a:rPr lang="en-US" sz="1200" kern="1200" dirty="0">
                <a:solidFill>
                  <a:schemeClr val="tx1"/>
                </a:solidFill>
                <a:effectLst/>
                <a:latin typeface="+mn-lt"/>
                <a:ea typeface="+mn-ea"/>
                <a:cs typeface="+mn-cs"/>
              </a:rPr>
              <a:t>However, if people who have committed mortal sin turn their hearts back to God and receive the Sacrament of Penance and Reconciliation, they are restored to his friendship.</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may not receive the Eucharist if we have unconfessed mortal sins.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18</a:t>
            </a:fld>
            <a:endParaRPr lang="en-US" dirty="0"/>
          </a:p>
        </p:txBody>
      </p:sp>
    </p:spTree>
    <p:extLst>
      <p:ext uri="{BB962C8B-B14F-4D97-AF65-F5344CB8AC3E}">
        <p14:creationId xmlns:p14="http://schemas.microsoft.com/office/powerpoint/2010/main" val="1633589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RPBaiao/Shutterstock.com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Besides the Sacraments of Baptism and Penance and Reconciliation, there are other forms of forgiveness that come through the Church.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Church offers indulgences</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are the means by which the Church takes away the punishment that a person would receive in Purgatory. Indulgences may be given as part of a special devotion, and at times they are granted by the Pope.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19</a:t>
            </a:fld>
            <a:endParaRPr lang="en-US" dirty="0"/>
          </a:p>
        </p:txBody>
      </p:sp>
    </p:spTree>
    <p:extLst>
      <p:ext uri="{BB962C8B-B14F-4D97-AF65-F5344CB8AC3E}">
        <p14:creationId xmlns:p14="http://schemas.microsoft.com/office/powerpoint/2010/main" val="184220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 M. Rohana / Shutterstock.com</a:t>
            </a:r>
          </a:p>
          <a:p>
            <a:endParaRPr lang="en-US" b="0" i="1" dirty="0"/>
          </a:p>
          <a:p>
            <a:r>
              <a:rPr lang="en-US" b="0" i="1" dirty="0"/>
              <a:t>Notes: </a:t>
            </a:r>
            <a:r>
              <a:rPr lang="en-US" dirty="0"/>
              <a:t>Anger begins in the heart. If not dealt with (sometimes simply by counting to ten or walking away), angry feelings (which are not in themselves sinful unless cultivated and encouraged) spill into violence.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extLst>
      <p:ext uri="{BB962C8B-B14F-4D97-AF65-F5344CB8AC3E}">
        <p14:creationId xmlns:p14="http://schemas.microsoft.com/office/powerpoint/2010/main" val="15507764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This is a rhetorical question and not to be answered. But remind the students that they are not likely to sin heinously; however, it is possible, because they </a:t>
            </a:r>
            <a:r>
              <a:rPr lang="en-US" sz="1200" i="1" kern="1200" dirty="0">
                <a:solidFill>
                  <a:schemeClr val="tx1"/>
                </a:solidFill>
                <a:effectLst/>
                <a:latin typeface="+mn-lt"/>
                <a:ea typeface="+mn-ea"/>
                <a:cs typeface="+mn-cs"/>
              </a:rPr>
              <a:t>do</a:t>
            </a:r>
            <a:r>
              <a:rPr lang="en-US" sz="1200" kern="1200" dirty="0">
                <a:solidFill>
                  <a:schemeClr val="tx1"/>
                </a:solidFill>
                <a:effectLst/>
                <a:latin typeface="+mn-lt"/>
                <a:ea typeface="+mn-ea"/>
                <a:cs typeface="+mn-cs"/>
              </a:rPr>
              <a:t> have free will.</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20</a:t>
            </a:fld>
            <a:endParaRPr lang="en-US" dirty="0"/>
          </a:p>
        </p:txBody>
      </p:sp>
    </p:spTree>
    <p:extLst>
      <p:ext uri="{BB962C8B-B14F-4D97-AF65-F5344CB8AC3E}">
        <p14:creationId xmlns:p14="http://schemas.microsoft.com/office/powerpoint/2010/main" val="3199670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kentoh/Shutterstock.com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Invite the students to answer. Use the following information as needed:</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To claim that we have free will means that we admit the possibility that we could turn totally away from God.</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Therefore, developing a well-formed conscience, which is a lifelong process, is important for all of us.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21</a:t>
            </a:fld>
            <a:endParaRPr lang="en-US" dirty="0"/>
          </a:p>
        </p:txBody>
      </p:sp>
    </p:spTree>
    <p:extLst>
      <p:ext uri="{BB962C8B-B14F-4D97-AF65-F5344CB8AC3E}">
        <p14:creationId xmlns:p14="http://schemas.microsoft.com/office/powerpoint/2010/main" val="11909714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Creativa Images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i="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What is the ultimate purpose of doing good and avoiding evil? Is it to avoid Hell, or is it to grow in union with God and our fellow human beings?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22</a:t>
            </a:fld>
            <a:endParaRPr lang="en-US" dirty="0"/>
          </a:p>
        </p:txBody>
      </p:sp>
    </p:spTree>
    <p:extLst>
      <p:ext uri="{BB962C8B-B14F-4D97-AF65-F5344CB8AC3E}">
        <p14:creationId xmlns:p14="http://schemas.microsoft.com/office/powerpoint/2010/main" val="2474955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asiandelight/Shutterstock.com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i="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brings us full circle to where we began: Do we need the Sacrament of Penance and Reconciliation? Isn’t our Baptism enough? Use the following information as needed:</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You have already studied, in a previous course, the relationship between grace and free will.</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We have been given the gift of free will, but we are affected by Original Sin, which means that we have a tendency toward sin.</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Most of us know, almost instinctively, that we need God’s grace. The reality is that we continue to sin.</a:t>
            </a:r>
          </a:p>
          <a:p>
            <a:pPr marL="171450" indent="-171450" defTabSz="457200">
              <a:buFont typeface="Arial" panose="020B0604020202020204" pitchFamily="34" charset="0"/>
              <a:buChar char="•"/>
            </a:pPr>
            <a:r>
              <a:rPr lang="en-US" sz="1200" kern="1200" dirty="0">
                <a:solidFill>
                  <a:schemeClr val="tx1"/>
                </a:solidFill>
                <a:effectLst/>
                <a:latin typeface="+mn-lt"/>
                <a:ea typeface="+mn-ea"/>
                <a:cs typeface="+mn-cs"/>
              </a:rPr>
              <a:t>As we continue exploring the meaning of the Sacraments of Healing, we will also continue to consider their value in our lives.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23</a:t>
            </a:fld>
            <a:endParaRPr lang="en-US" dirty="0"/>
          </a:p>
        </p:txBody>
      </p:sp>
    </p:spTree>
    <p:extLst>
      <p:ext uri="{BB962C8B-B14F-4D97-AF65-F5344CB8AC3E}">
        <p14:creationId xmlns:p14="http://schemas.microsoft.com/office/powerpoint/2010/main" val="35594205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FelixRenaud/iStockphoto.com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Do graffiti artists have the right to mark</a:t>
            </a:r>
            <a:r>
              <a:rPr lang="en-US" sz="1200" kern="1200" baseline="0" dirty="0">
                <a:solidFill>
                  <a:schemeClr val="tx1"/>
                </a:solidFill>
                <a:effectLst/>
                <a:latin typeface="+mn-lt"/>
                <a:ea typeface="+mn-ea"/>
                <a:cs typeface="+mn-cs"/>
              </a:rPr>
              <a:t> up private property—homes, garages, fences, walls, or other buildings that people have worked to maintain? Should art be invited into our lives or imposed on us by others?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extLst>
      <p:ext uri="{BB962C8B-B14F-4D97-AF65-F5344CB8AC3E}">
        <p14:creationId xmlns:p14="http://schemas.microsoft.com/office/powerpoint/2010/main" val="420491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 Matt Gush / Shutterstock.com</a:t>
            </a:r>
          </a:p>
          <a:p>
            <a:endParaRPr lang="en-US" b="0" i="1" dirty="0"/>
          </a:p>
          <a:p>
            <a:r>
              <a:rPr lang="en-US" b="0" i="1" dirty="0"/>
              <a:t>Notes: </a:t>
            </a:r>
            <a:r>
              <a:rPr lang="en-US" dirty="0"/>
              <a:t>Homelessness is a sin because it does grave harm to the dignity of the human being, and to human physical and mental health. Children who are victims of homelessness often suffer both emotionally and physically, and in ways that jeopardize a happy future (i.e., falling behind in school, not making lasting friends, etc.).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extLst>
      <p:ext uri="{BB962C8B-B14F-4D97-AF65-F5344CB8AC3E}">
        <p14:creationId xmlns:p14="http://schemas.microsoft.com/office/powerpoint/2010/main" val="668126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Santiparp Wattanaporn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 Do we care for our immediate environment at school and at home? What is our role in the greater environment of our region, our country, our world?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extLst>
      <p:ext uri="{BB962C8B-B14F-4D97-AF65-F5344CB8AC3E}">
        <p14:creationId xmlns:p14="http://schemas.microsoft.com/office/powerpoint/2010/main" val="3041736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Viorel Sima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“Sex sells” in our society—whether</a:t>
            </a:r>
            <a:r>
              <a:rPr lang="en-US" sz="1200" kern="1200" baseline="0" dirty="0">
                <a:solidFill>
                  <a:schemeClr val="tx1"/>
                </a:solidFill>
                <a:effectLst/>
                <a:latin typeface="+mn-lt"/>
                <a:ea typeface="+mn-ea"/>
                <a:cs typeface="+mn-cs"/>
              </a:rPr>
              <a:t> it is tea, coffee, blue jeans, or cars. Can you think of instances where advertising has crossed the line into sexual exploitation? How do we contribute to this atmosphere?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extLst>
      <p:ext uri="{BB962C8B-B14F-4D97-AF65-F5344CB8AC3E}">
        <p14:creationId xmlns:p14="http://schemas.microsoft.com/office/powerpoint/2010/main" val="3949454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monticello/Shutterstock.com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Our culture is heavily influenced by drugs and alcohol,</a:t>
            </a:r>
            <a:r>
              <a:rPr lang="en-US" sz="1200" kern="1200" baseline="0" dirty="0">
                <a:solidFill>
                  <a:schemeClr val="tx1"/>
                </a:solidFill>
                <a:effectLst/>
                <a:latin typeface="+mn-lt"/>
                <a:ea typeface="+mn-ea"/>
                <a:cs typeface="+mn-cs"/>
              </a:rPr>
              <a:t> and often these substances destroy lives and families.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extLst>
      <p:ext uri="{BB962C8B-B14F-4D97-AF65-F5344CB8AC3E}">
        <p14:creationId xmlns:p14="http://schemas.microsoft.com/office/powerpoint/2010/main" val="2958590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LawrenceSawyer/iStockphoto.com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Poverty</a:t>
            </a:r>
            <a:r>
              <a:rPr lang="en-US" sz="1200" kern="1200" baseline="0" dirty="0">
                <a:solidFill>
                  <a:schemeClr val="tx1"/>
                </a:solidFill>
                <a:effectLst/>
                <a:latin typeface="+mn-lt"/>
                <a:ea typeface="+mn-ea"/>
                <a:cs typeface="+mn-cs"/>
              </a:rPr>
              <a:t> is a reality for many people in our country, as well as in other places in the world. What do you know about poverty? What can you do to help bring about better living conditions for people caught in the web of poverty?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extLst>
      <p:ext uri="{BB962C8B-B14F-4D97-AF65-F5344CB8AC3E}">
        <p14:creationId xmlns:p14="http://schemas.microsoft.com/office/powerpoint/2010/main" val="2237259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curraheeshutter/Shutterstock.com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Nuclear destruction is a terrible possibility for the human race. How can we resolve our conflicts</a:t>
            </a:r>
            <a:r>
              <a:rPr lang="en-US" sz="1200" kern="1200" baseline="0" dirty="0">
                <a:solidFill>
                  <a:schemeClr val="tx1"/>
                </a:solidFill>
                <a:effectLst/>
                <a:latin typeface="+mn-lt"/>
                <a:ea typeface="+mn-ea"/>
                <a:cs typeface="+mn-cs"/>
              </a:rPr>
              <a:t>—in our own lives as well as between nations?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extLst>
      <p:ext uri="{BB962C8B-B14F-4D97-AF65-F5344CB8AC3E}">
        <p14:creationId xmlns:p14="http://schemas.microsoft.com/office/powerpoint/2010/main" val="3399310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2202876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664977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42474579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0111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42868543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5999964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224B5-5EEE-4B60-A3A3-D95B1D9CAE0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946CC2-9A57-44F1-8A09-426FA6DC2EE2}"/>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377340E-3ADC-4DA0-92A2-BC225DC38006}"/>
              </a:ext>
            </a:extLst>
          </p:cNvPr>
          <p:cNvSpPr>
            <a:spLocks noGrp="1"/>
          </p:cNvSpPr>
          <p:nvPr>
            <p:ph type="dt" sz="half" idx="10"/>
          </p:nvPr>
        </p:nvSpPr>
        <p:spPr/>
        <p:txBody>
          <a:bodyPr/>
          <a:lstStyle/>
          <a:p>
            <a:fld id="{B6A4E409-BB8B-4905-8744-5BF0822A377B}" type="datetimeFigureOut">
              <a:rPr lang="en-US" smtClean="0"/>
              <a:t>12/4/2020</a:t>
            </a:fld>
            <a:endParaRPr lang="en-US" dirty="0"/>
          </a:p>
        </p:txBody>
      </p:sp>
      <p:sp>
        <p:nvSpPr>
          <p:cNvPr id="5" name="Footer Placeholder 4">
            <a:extLst>
              <a:ext uri="{FF2B5EF4-FFF2-40B4-BE49-F238E27FC236}">
                <a16:creationId xmlns:a16="http://schemas.microsoft.com/office/drawing/2014/main" id="{2CD464EB-EB97-4847-9685-3E7B0A62822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FB9DFF4-DB70-4465-B764-B9006A28A40C}"/>
              </a:ext>
            </a:extLst>
          </p:cNvPr>
          <p:cNvSpPr>
            <a:spLocks noGrp="1"/>
          </p:cNvSpPr>
          <p:nvPr>
            <p:ph type="sldNum" sz="quarter" idx="12"/>
          </p:nvPr>
        </p:nvSpPr>
        <p:spPr/>
        <p:txBody>
          <a:bodyPr/>
          <a:lstStyle/>
          <a:p>
            <a:fld id="{619A0E9B-88EF-41DE-9C39-8CBF84772CF3}" type="slidenum">
              <a:rPr lang="en-US" smtClean="0"/>
              <a:t>‹#›</a:t>
            </a:fld>
            <a:endParaRPr lang="en-US" dirty="0"/>
          </a:p>
        </p:txBody>
      </p:sp>
    </p:spTree>
    <p:extLst>
      <p:ext uri="{BB962C8B-B14F-4D97-AF65-F5344CB8AC3E}">
        <p14:creationId xmlns:p14="http://schemas.microsoft.com/office/powerpoint/2010/main" val="2623615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5B43E-F70D-464D-8255-DF85C8A2BBC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44F1C4-3FE1-4075-9880-1660127A7E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D4679B-F328-4D75-93BA-5ADEDCC8D5F7}"/>
              </a:ext>
            </a:extLst>
          </p:cNvPr>
          <p:cNvSpPr>
            <a:spLocks noGrp="1"/>
          </p:cNvSpPr>
          <p:nvPr>
            <p:ph type="dt" sz="half" idx="10"/>
          </p:nvPr>
        </p:nvSpPr>
        <p:spPr/>
        <p:txBody>
          <a:bodyPr/>
          <a:lstStyle/>
          <a:p>
            <a:fld id="{B6A4E409-BB8B-4905-8744-5BF0822A377B}" type="datetimeFigureOut">
              <a:rPr lang="en-US" smtClean="0"/>
              <a:t>12/4/2020</a:t>
            </a:fld>
            <a:endParaRPr lang="en-US" dirty="0"/>
          </a:p>
        </p:txBody>
      </p:sp>
      <p:sp>
        <p:nvSpPr>
          <p:cNvPr id="5" name="Footer Placeholder 4">
            <a:extLst>
              <a:ext uri="{FF2B5EF4-FFF2-40B4-BE49-F238E27FC236}">
                <a16:creationId xmlns:a16="http://schemas.microsoft.com/office/drawing/2014/main" id="{116B9156-0ECC-465B-AC20-3F2AF0B1794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94ED8B0-E958-4817-853A-D826C031ED63}"/>
              </a:ext>
            </a:extLst>
          </p:cNvPr>
          <p:cNvSpPr>
            <a:spLocks noGrp="1"/>
          </p:cNvSpPr>
          <p:nvPr>
            <p:ph type="sldNum" sz="quarter" idx="12"/>
          </p:nvPr>
        </p:nvSpPr>
        <p:spPr/>
        <p:txBody>
          <a:bodyPr/>
          <a:lstStyle/>
          <a:p>
            <a:fld id="{619A0E9B-88EF-41DE-9C39-8CBF84772CF3}" type="slidenum">
              <a:rPr lang="en-US" smtClean="0"/>
              <a:t>‹#›</a:t>
            </a:fld>
            <a:endParaRPr lang="en-US" dirty="0"/>
          </a:p>
        </p:txBody>
      </p:sp>
    </p:spTree>
    <p:extLst>
      <p:ext uri="{BB962C8B-B14F-4D97-AF65-F5344CB8AC3E}">
        <p14:creationId xmlns:p14="http://schemas.microsoft.com/office/powerpoint/2010/main" val="15848195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FD772-8FB7-4FC5-9849-412C985B73D2}"/>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212DEF-C3BB-473A-A7C8-8CF71AD49AB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430597-5CD8-4D50-AC0F-4E82F71B32AC}"/>
              </a:ext>
            </a:extLst>
          </p:cNvPr>
          <p:cNvSpPr>
            <a:spLocks noGrp="1"/>
          </p:cNvSpPr>
          <p:nvPr>
            <p:ph type="dt" sz="half" idx="10"/>
          </p:nvPr>
        </p:nvSpPr>
        <p:spPr/>
        <p:txBody>
          <a:bodyPr/>
          <a:lstStyle/>
          <a:p>
            <a:fld id="{B6A4E409-BB8B-4905-8744-5BF0822A377B}" type="datetimeFigureOut">
              <a:rPr lang="en-US" smtClean="0"/>
              <a:t>12/4/2020</a:t>
            </a:fld>
            <a:endParaRPr lang="en-US" dirty="0"/>
          </a:p>
        </p:txBody>
      </p:sp>
      <p:sp>
        <p:nvSpPr>
          <p:cNvPr id="5" name="Footer Placeholder 4">
            <a:extLst>
              <a:ext uri="{FF2B5EF4-FFF2-40B4-BE49-F238E27FC236}">
                <a16:creationId xmlns:a16="http://schemas.microsoft.com/office/drawing/2014/main" id="{CEF29B2F-BFC9-4655-AD0B-7E2E4BBF16D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590069D-E281-4D43-87DF-F82B8AD7F6EE}"/>
              </a:ext>
            </a:extLst>
          </p:cNvPr>
          <p:cNvSpPr>
            <a:spLocks noGrp="1"/>
          </p:cNvSpPr>
          <p:nvPr>
            <p:ph type="sldNum" sz="quarter" idx="12"/>
          </p:nvPr>
        </p:nvSpPr>
        <p:spPr/>
        <p:txBody>
          <a:bodyPr/>
          <a:lstStyle/>
          <a:p>
            <a:fld id="{619A0E9B-88EF-41DE-9C39-8CBF84772CF3}" type="slidenum">
              <a:rPr lang="en-US" smtClean="0"/>
              <a:t>‹#›</a:t>
            </a:fld>
            <a:endParaRPr lang="en-US" dirty="0"/>
          </a:p>
        </p:txBody>
      </p:sp>
    </p:spTree>
    <p:extLst>
      <p:ext uri="{BB962C8B-B14F-4D97-AF65-F5344CB8AC3E}">
        <p14:creationId xmlns:p14="http://schemas.microsoft.com/office/powerpoint/2010/main" val="395791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5EDE1-5F67-4531-B77F-4CC39C48C3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92022B-2647-48E3-BD55-374DE33F9222}"/>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FD47CF7-A760-4801-BAE9-A8CA196D7CAE}"/>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9C4296F-4A2B-47F1-8331-826D081CA1E3}"/>
              </a:ext>
            </a:extLst>
          </p:cNvPr>
          <p:cNvSpPr>
            <a:spLocks noGrp="1"/>
          </p:cNvSpPr>
          <p:nvPr>
            <p:ph type="dt" sz="half" idx="10"/>
          </p:nvPr>
        </p:nvSpPr>
        <p:spPr/>
        <p:txBody>
          <a:bodyPr/>
          <a:lstStyle/>
          <a:p>
            <a:fld id="{B6A4E409-BB8B-4905-8744-5BF0822A377B}" type="datetimeFigureOut">
              <a:rPr lang="en-US" smtClean="0"/>
              <a:t>12/4/2020</a:t>
            </a:fld>
            <a:endParaRPr lang="en-US" dirty="0"/>
          </a:p>
        </p:txBody>
      </p:sp>
      <p:sp>
        <p:nvSpPr>
          <p:cNvPr id="6" name="Footer Placeholder 5">
            <a:extLst>
              <a:ext uri="{FF2B5EF4-FFF2-40B4-BE49-F238E27FC236}">
                <a16:creationId xmlns:a16="http://schemas.microsoft.com/office/drawing/2014/main" id="{6A6DB778-5B8C-487F-98C4-C757AF91C5E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26D41D9-B8EC-4379-9B8A-EA60C27191F8}"/>
              </a:ext>
            </a:extLst>
          </p:cNvPr>
          <p:cNvSpPr>
            <a:spLocks noGrp="1"/>
          </p:cNvSpPr>
          <p:nvPr>
            <p:ph type="sldNum" sz="quarter" idx="12"/>
          </p:nvPr>
        </p:nvSpPr>
        <p:spPr/>
        <p:txBody>
          <a:bodyPr/>
          <a:lstStyle/>
          <a:p>
            <a:fld id="{619A0E9B-88EF-41DE-9C39-8CBF84772CF3}" type="slidenum">
              <a:rPr lang="en-US" smtClean="0"/>
              <a:t>‹#›</a:t>
            </a:fld>
            <a:endParaRPr lang="en-US" dirty="0"/>
          </a:p>
        </p:txBody>
      </p:sp>
    </p:spTree>
    <p:extLst>
      <p:ext uri="{BB962C8B-B14F-4D97-AF65-F5344CB8AC3E}">
        <p14:creationId xmlns:p14="http://schemas.microsoft.com/office/powerpoint/2010/main" val="4398417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0E186-0923-4F80-9F78-8ACD34068885}"/>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65A187-E9B7-4A39-927B-4AC208C4395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8DEDC4-98C2-42D9-96C9-F1A4C1AC8A15}"/>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FA7DCE-116A-49C6-A2F1-FEA8B09775DC}"/>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601DE0-A209-4A6D-A47B-28E3E6BF416B}"/>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FBE8C77-6B8D-4D1D-84DE-B307D623408C}"/>
              </a:ext>
            </a:extLst>
          </p:cNvPr>
          <p:cNvSpPr>
            <a:spLocks noGrp="1"/>
          </p:cNvSpPr>
          <p:nvPr>
            <p:ph type="dt" sz="half" idx="10"/>
          </p:nvPr>
        </p:nvSpPr>
        <p:spPr/>
        <p:txBody>
          <a:bodyPr/>
          <a:lstStyle/>
          <a:p>
            <a:fld id="{B6A4E409-BB8B-4905-8744-5BF0822A377B}" type="datetimeFigureOut">
              <a:rPr lang="en-US" smtClean="0"/>
              <a:t>12/4/2020</a:t>
            </a:fld>
            <a:endParaRPr lang="en-US" dirty="0"/>
          </a:p>
        </p:txBody>
      </p:sp>
      <p:sp>
        <p:nvSpPr>
          <p:cNvPr id="8" name="Footer Placeholder 7">
            <a:extLst>
              <a:ext uri="{FF2B5EF4-FFF2-40B4-BE49-F238E27FC236}">
                <a16:creationId xmlns:a16="http://schemas.microsoft.com/office/drawing/2014/main" id="{45669685-3D63-47D8-8068-388B058D86B3}"/>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9594DA6-28C5-4D4C-AAE7-BBCD1707D9D9}"/>
              </a:ext>
            </a:extLst>
          </p:cNvPr>
          <p:cNvSpPr>
            <a:spLocks noGrp="1"/>
          </p:cNvSpPr>
          <p:nvPr>
            <p:ph type="sldNum" sz="quarter" idx="12"/>
          </p:nvPr>
        </p:nvSpPr>
        <p:spPr/>
        <p:txBody>
          <a:bodyPr/>
          <a:lstStyle/>
          <a:p>
            <a:fld id="{619A0E9B-88EF-41DE-9C39-8CBF84772CF3}" type="slidenum">
              <a:rPr lang="en-US" smtClean="0"/>
              <a:t>‹#›</a:t>
            </a:fld>
            <a:endParaRPr lang="en-US" dirty="0"/>
          </a:p>
        </p:txBody>
      </p:sp>
    </p:spTree>
    <p:extLst>
      <p:ext uri="{BB962C8B-B14F-4D97-AF65-F5344CB8AC3E}">
        <p14:creationId xmlns:p14="http://schemas.microsoft.com/office/powerpoint/2010/main" val="750804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985775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EE235-670E-4654-BED8-A407AB5418B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C68D0E-F975-4F1D-8BDF-B59387A51CAB}"/>
              </a:ext>
            </a:extLst>
          </p:cNvPr>
          <p:cNvSpPr>
            <a:spLocks noGrp="1"/>
          </p:cNvSpPr>
          <p:nvPr>
            <p:ph type="dt" sz="half" idx="10"/>
          </p:nvPr>
        </p:nvSpPr>
        <p:spPr/>
        <p:txBody>
          <a:bodyPr/>
          <a:lstStyle/>
          <a:p>
            <a:fld id="{B6A4E409-BB8B-4905-8744-5BF0822A377B}" type="datetimeFigureOut">
              <a:rPr lang="en-US" smtClean="0"/>
              <a:t>12/4/2020</a:t>
            </a:fld>
            <a:endParaRPr lang="en-US" dirty="0"/>
          </a:p>
        </p:txBody>
      </p:sp>
      <p:sp>
        <p:nvSpPr>
          <p:cNvPr id="4" name="Footer Placeholder 3">
            <a:extLst>
              <a:ext uri="{FF2B5EF4-FFF2-40B4-BE49-F238E27FC236}">
                <a16:creationId xmlns:a16="http://schemas.microsoft.com/office/drawing/2014/main" id="{D35A37E0-7445-4AAD-A08A-548629A62A0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F2E06C83-037E-4816-AA1B-3B1F67158E89}"/>
              </a:ext>
            </a:extLst>
          </p:cNvPr>
          <p:cNvSpPr>
            <a:spLocks noGrp="1"/>
          </p:cNvSpPr>
          <p:nvPr>
            <p:ph type="sldNum" sz="quarter" idx="12"/>
          </p:nvPr>
        </p:nvSpPr>
        <p:spPr/>
        <p:txBody>
          <a:bodyPr/>
          <a:lstStyle/>
          <a:p>
            <a:fld id="{619A0E9B-88EF-41DE-9C39-8CBF84772CF3}" type="slidenum">
              <a:rPr lang="en-US" smtClean="0"/>
              <a:t>‹#›</a:t>
            </a:fld>
            <a:endParaRPr lang="en-US" dirty="0"/>
          </a:p>
        </p:txBody>
      </p:sp>
    </p:spTree>
    <p:extLst>
      <p:ext uri="{BB962C8B-B14F-4D97-AF65-F5344CB8AC3E}">
        <p14:creationId xmlns:p14="http://schemas.microsoft.com/office/powerpoint/2010/main" val="8185206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C5269C-4D22-4A61-AEC0-7924946A0E60}"/>
              </a:ext>
            </a:extLst>
          </p:cNvPr>
          <p:cNvSpPr>
            <a:spLocks noGrp="1"/>
          </p:cNvSpPr>
          <p:nvPr>
            <p:ph type="dt" sz="half" idx="10"/>
          </p:nvPr>
        </p:nvSpPr>
        <p:spPr/>
        <p:txBody>
          <a:bodyPr/>
          <a:lstStyle/>
          <a:p>
            <a:fld id="{B6A4E409-BB8B-4905-8744-5BF0822A377B}" type="datetimeFigureOut">
              <a:rPr lang="en-US" smtClean="0"/>
              <a:t>12/4/2020</a:t>
            </a:fld>
            <a:endParaRPr lang="en-US" dirty="0"/>
          </a:p>
        </p:txBody>
      </p:sp>
      <p:sp>
        <p:nvSpPr>
          <p:cNvPr id="3" name="Footer Placeholder 2">
            <a:extLst>
              <a:ext uri="{FF2B5EF4-FFF2-40B4-BE49-F238E27FC236}">
                <a16:creationId xmlns:a16="http://schemas.microsoft.com/office/drawing/2014/main" id="{0BECC7C8-0B40-4A2C-827C-682CF03288C6}"/>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09E77E6-2548-4B6E-9285-6AABF763A694}"/>
              </a:ext>
            </a:extLst>
          </p:cNvPr>
          <p:cNvSpPr>
            <a:spLocks noGrp="1"/>
          </p:cNvSpPr>
          <p:nvPr>
            <p:ph type="sldNum" sz="quarter" idx="12"/>
          </p:nvPr>
        </p:nvSpPr>
        <p:spPr/>
        <p:txBody>
          <a:bodyPr/>
          <a:lstStyle/>
          <a:p>
            <a:fld id="{619A0E9B-88EF-41DE-9C39-8CBF84772CF3}" type="slidenum">
              <a:rPr lang="en-US" smtClean="0"/>
              <a:t>‹#›</a:t>
            </a:fld>
            <a:endParaRPr lang="en-US" dirty="0"/>
          </a:p>
        </p:txBody>
      </p:sp>
    </p:spTree>
    <p:extLst>
      <p:ext uri="{BB962C8B-B14F-4D97-AF65-F5344CB8AC3E}">
        <p14:creationId xmlns:p14="http://schemas.microsoft.com/office/powerpoint/2010/main" val="31102751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82D9B-655D-49B4-8A6A-AB71609AFC75}"/>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1BAD097-6B01-4523-9F06-E872F4EF63C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7F3FCA3-5879-4374-8A14-67840236526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98CCC6-BAD0-4727-9A28-481290CE1A61}"/>
              </a:ext>
            </a:extLst>
          </p:cNvPr>
          <p:cNvSpPr>
            <a:spLocks noGrp="1"/>
          </p:cNvSpPr>
          <p:nvPr>
            <p:ph type="dt" sz="half" idx="10"/>
          </p:nvPr>
        </p:nvSpPr>
        <p:spPr/>
        <p:txBody>
          <a:bodyPr/>
          <a:lstStyle/>
          <a:p>
            <a:fld id="{B6A4E409-BB8B-4905-8744-5BF0822A377B}" type="datetimeFigureOut">
              <a:rPr lang="en-US" smtClean="0"/>
              <a:t>12/4/2020</a:t>
            </a:fld>
            <a:endParaRPr lang="en-US" dirty="0"/>
          </a:p>
        </p:txBody>
      </p:sp>
      <p:sp>
        <p:nvSpPr>
          <p:cNvPr id="6" name="Footer Placeholder 5">
            <a:extLst>
              <a:ext uri="{FF2B5EF4-FFF2-40B4-BE49-F238E27FC236}">
                <a16:creationId xmlns:a16="http://schemas.microsoft.com/office/drawing/2014/main" id="{8EF293EB-6EA9-4370-875C-B6232189DCE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D371261-824E-4BBF-84D7-7FD219081E2C}"/>
              </a:ext>
            </a:extLst>
          </p:cNvPr>
          <p:cNvSpPr>
            <a:spLocks noGrp="1"/>
          </p:cNvSpPr>
          <p:nvPr>
            <p:ph type="sldNum" sz="quarter" idx="12"/>
          </p:nvPr>
        </p:nvSpPr>
        <p:spPr/>
        <p:txBody>
          <a:bodyPr/>
          <a:lstStyle/>
          <a:p>
            <a:fld id="{619A0E9B-88EF-41DE-9C39-8CBF84772CF3}" type="slidenum">
              <a:rPr lang="en-US" smtClean="0"/>
              <a:t>‹#›</a:t>
            </a:fld>
            <a:endParaRPr lang="en-US" dirty="0"/>
          </a:p>
        </p:txBody>
      </p:sp>
    </p:spTree>
    <p:extLst>
      <p:ext uri="{BB962C8B-B14F-4D97-AF65-F5344CB8AC3E}">
        <p14:creationId xmlns:p14="http://schemas.microsoft.com/office/powerpoint/2010/main" val="38710393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5C056-9A62-43F8-ADDA-757877F5D96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99D2B5-CEFC-48F7-AE2B-E10FA38E6B9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B814B0E1-5470-45EA-8C9C-B722BFE3B9E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81CF27-2252-42D8-84CD-E9EF001051A1}"/>
              </a:ext>
            </a:extLst>
          </p:cNvPr>
          <p:cNvSpPr>
            <a:spLocks noGrp="1"/>
          </p:cNvSpPr>
          <p:nvPr>
            <p:ph type="dt" sz="half" idx="10"/>
          </p:nvPr>
        </p:nvSpPr>
        <p:spPr/>
        <p:txBody>
          <a:bodyPr/>
          <a:lstStyle/>
          <a:p>
            <a:fld id="{B6A4E409-BB8B-4905-8744-5BF0822A377B}" type="datetimeFigureOut">
              <a:rPr lang="en-US" smtClean="0"/>
              <a:t>12/4/2020</a:t>
            </a:fld>
            <a:endParaRPr lang="en-US" dirty="0"/>
          </a:p>
        </p:txBody>
      </p:sp>
      <p:sp>
        <p:nvSpPr>
          <p:cNvPr id="6" name="Footer Placeholder 5">
            <a:extLst>
              <a:ext uri="{FF2B5EF4-FFF2-40B4-BE49-F238E27FC236}">
                <a16:creationId xmlns:a16="http://schemas.microsoft.com/office/drawing/2014/main" id="{757AC72B-7C5A-4B7B-9B32-9E91672ABE0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D8F3607-EF8B-48C9-BC79-22984A4FAC54}"/>
              </a:ext>
            </a:extLst>
          </p:cNvPr>
          <p:cNvSpPr>
            <a:spLocks noGrp="1"/>
          </p:cNvSpPr>
          <p:nvPr>
            <p:ph type="sldNum" sz="quarter" idx="12"/>
          </p:nvPr>
        </p:nvSpPr>
        <p:spPr/>
        <p:txBody>
          <a:bodyPr/>
          <a:lstStyle/>
          <a:p>
            <a:fld id="{619A0E9B-88EF-41DE-9C39-8CBF84772CF3}" type="slidenum">
              <a:rPr lang="en-US" smtClean="0"/>
              <a:t>‹#›</a:t>
            </a:fld>
            <a:endParaRPr lang="en-US" dirty="0"/>
          </a:p>
        </p:txBody>
      </p:sp>
    </p:spTree>
    <p:extLst>
      <p:ext uri="{BB962C8B-B14F-4D97-AF65-F5344CB8AC3E}">
        <p14:creationId xmlns:p14="http://schemas.microsoft.com/office/powerpoint/2010/main" val="2110214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4A551-D215-495C-B4FE-06A0CECF301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425A683-835A-421D-B92F-325F67BB42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CF1E54-DE44-4848-86E1-D024920EA498}"/>
              </a:ext>
            </a:extLst>
          </p:cNvPr>
          <p:cNvSpPr>
            <a:spLocks noGrp="1"/>
          </p:cNvSpPr>
          <p:nvPr>
            <p:ph type="dt" sz="half" idx="10"/>
          </p:nvPr>
        </p:nvSpPr>
        <p:spPr/>
        <p:txBody>
          <a:bodyPr/>
          <a:lstStyle/>
          <a:p>
            <a:fld id="{B6A4E409-BB8B-4905-8744-5BF0822A377B}" type="datetimeFigureOut">
              <a:rPr lang="en-US" smtClean="0"/>
              <a:t>12/4/2020</a:t>
            </a:fld>
            <a:endParaRPr lang="en-US" dirty="0"/>
          </a:p>
        </p:txBody>
      </p:sp>
      <p:sp>
        <p:nvSpPr>
          <p:cNvPr id="5" name="Footer Placeholder 4">
            <a:extLst>
              <a:ext uri="{FF2B5EF4-FFF2-40B4-BE49-F238E27FC236}">
                <a16:creationId xmlns:a16="http://schemas.microsoft.com/office/drawing/2014/main" id="{6C93C603-559B-4837-9775-E9A78ADAD01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CC24E07-26A7-418B-BFA3-5CA6E917C586}"/>
              </a:ext>
            </a:extLst>
          </p:cNvPr>
          <p:cNvSpPr>
            <a:spLocks noGrp="1"/>
          </p:cNvSpPr>
          <p:nvPr>
            <p:ph type="sldNum" sz="quarter" idx="12"/>
          </p:nvPr>
        </p:nvSpPr>
        <p:spPr/>
        <p:txBody>
          <a:bodyPr/>
          <a:lstStyle/>
          <a:p>
            <a:fld id="{619A0E9B-88EF-41DE-9C39-8CBF84772CF3}" type="slidenum">
              <a:rPr lang="en-US" smtClean="0"/>
              <a:t>‹#›</a:t>
            </a:fld>
            <a:endParaRPr lang="en-US" dirty="0"/>
          </a:p>
        </p:txBody>
      </p:sp>
    </p:spTree>
    <p:extLst>
      <p:ext uri="{BB962C8B-B14F-4D97-AF65-F5344CB8AC3E}">
        <p14:creationId xmlns:p14="http://schemas.microsoft.com/office/powerpoint/2010/main" val="21878731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FA682FE-9035-4C51-AD6F-86F424512B5B}"/>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DC9D4E5-05A1-4CB1-A2C4-D154729DBA2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05D3E3-E8CA-4BCE-A0B2-18BE238EDB9B}"/>
              </a:ext>
            </a:extLst>
          </p:cNvPr>
          <p:cNvSpPr>
            <a:spLocks noGrp="1"/>
          </p:cNvSpPr>
          <p:nvPr>
            <p:ph type="dt" sz="half" idx="10"/>
          </p:nvPr>
        </p:nvSpPr>
        <p:spPr/>
        <p:txBody>
          <a:bodyPr/>
          <a:lstStyle/>
          <a:p>
            <a:fld id="{B6A4E409-BB8B-4905-8744-5BF0822A377B}" type="datetimeFigureOut">
              <a:rPr lang="en-US" smtClean="0"/>
              <a:t>12/4/2020</a:t>
            </a:fld>
            <a:endParaRPr lang="en-US" dirty="0"/>
          </a:p>
        </p:txBody>
      </p:sp>
      <p:sp>
        <p:nvSpPr>
          <p:cNvPr id="5" name="Footer Placeholder 4">
            <a:extLst>
              <a:ext uri="{FF2B5EF4-FFF2-40B4-BE49-F238E27FC236}">
                <a16:creationId xmlns:a16="http://schemas.microsoft.com/office/drawing/2014/main" id="{DA973D29-3920-4B18-978F-02BC1F88D8B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29AAE3D-96C8-4950-9A24-3FFE2C8D7196}"/>
              </a:ext>
            </a:extLst>
          </p:cNvPr>
          <p:cNvSpPr>
            <a:spLocks noGrp="1"/>
          </p:cNvSpPr>
          <p:nvPr>
            <p:ph type="sldNum" sz="quarter" idx="12"/>
          </p:nvPr>
        </p:nvSpPr>
        <p:spPr/>
        <p:txBody>
          <a:bodyPr/>
          <a:lstStyle/>
          <a:p>
            <a:fld id="{619A0E9B-88EF-41DE-9C39-8CBF84772CF3}" type="slidenum">
              <a:rPr lang="en-US" smtClean="0"/>
              <a:t>‹#›</a:t>
            </a:fld>
            <a:endParaRPr lang="en-US" dirty="0"/>
          </a:p>
        </p:txBody>
      </p:sp>
    </p:spTree>
    <p:extLst>
      <p:ext uri="{BB962C8B-B14F-4D97-AF65-F5344CB8AC3E}">
        <p14:creationId xmlns:p14="http://schemas.microsoft.com/office/powerpoint/2010/main" val="4099835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649351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2282225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295012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4036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10730796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590307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1920350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3632590"/>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78" r:id="rId9"/>
    <p:sldLayoutId id="2147483681" r:id="rId10"/>
    <p:sldLayoutId id="2147483682" r:id="rId11"/>
    <p:sldLayoutId id="2147483683" r:id="rId12"/>
    <p:sldLayoutId id="2147483684" r:id="rId13"/>
    <p:sldLayoutId id="2147483685" r:id="rId14"/>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64998C-D489-4DD7-B7F3-ED63C2AB897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C42A933-52C8-4536-B50F-9C3AB516E3B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EBA29F-9EAC-4FC4-B63E-CBCBCA7AC6FB}"/>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A4E409-BB8B-4905-8744-5BF0822A377B}" type="datetimeFigureOut">
              <a:rPr lang="en-US" smtClean="0"/>
              <a:t>12/4/2020</a:t>
            </a:fld>
            <a:endParaRPr lang="en-US" dirty="0"/>
          </a:p>
        </p:txBody>
      </p:sp>
      <p:sp>
        <p:nvSpPr>
          <p:cNvPr id="5" name="Footer Placeholder 4">
            <a:extLst>
              <a:ext uri="{FF2B5EF4-FFF2-40B4-BE49-F238E27FC236}">
                <a16:creationId xmlns:a16="http://schemas.microsoft.com/office/drawing/2014/main" id="{3EEBCBB5-98CA-40B1-B8FE-DBFA8F960DA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1647D57-5DB2-4F5E-967A-F2757DB60B4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9A0E9B-88EF-41DE-9C39-8CBF84772CF3}" type="slidenum">
              <a:rPr lang="en-US" smtClean="0"/>
              <a:t>‹#›</a:t>
            </a:fld>
            <a:endParaRPr lang="en-US" dirty="0"/>
          </a:p>
        </p:txBody>
      </p:sp>
    </p:spTree>
    <p:extLst>
      <p:ext uri="{BB962C8B-B14F-4D97-AF65-F5344CB8AC3E}">
        <p14:creationId xmlns:p14="http://schemas.microsoft.com/office/powerpoint/2010/main" val="91154700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981200"/>
            <a:ext cx="6324600" cy="1470025"/>
          </a:xfrm>
        </p:spPr>
        <p:txBody>
          <a:bodyPr>
            <a:normAutofit fontScale="90000"/>
          </a:bodyPr>
          <a:lstStyle/>
          <a:p>
            <a:r>
              <a:rPr lang="en-US" dirty="0"/>
              <a:t>The Sacrament </a:t>
            </a:r>
            <a:br>
              <a:rPr lang="en-US" dirty="0"/>
            </a:br>
            <a:r>
              <a:rPr lang="en-US" dirty="0"/>
              <a:t>of Pardon and Peace </a:t>
            </a:r>
            <a:br>
              <a:rPr lang="en-US" dirty="0"/>
            </a:br>
            <a:r>
              <a:rPr lang="en-US" sz="3600" dirty="0"/>
              <a:t>Parts 1 and 2</a:t>
            </a:r>
          </a:p>
        </p:txBody>
      </p:sp>
      <p:sp>
        <p:nvSpPr>
          <p:cNvPr id="3" name="Subtitle 2"/>
          <p:cNvSpPr txBox="1">
            <a:spLocks/>
          </p:cNvSpPr>
          <p:nvPr/>
        </p:nvSpPr>
        <p:spPr>
          <a:xfrm>
            <a:off x="-30866" y="41910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a:ln>
                  <a:noFill/>
                </a:ln>
                <a:solidFill>
                  <a:prstClr val="black"/>
                </a:solidFill>
                <a:effectLst/>
                <a:uLnTx/>
                <a:uFillTx/>
                <a:latin typeface="Arial" pitchFamily="34" charset="0"/>
                <a:ea typeface="+mn-ea"/>
                <a:cs typeface="Arial" pitchFamily="34" charset="0"/>
              </a:rPr>
              <a:t>Sacraments and God’s Grace</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Unit 4, Learning Experience 3</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TX006853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90800" y="3200400"/>
            <a:ext cx="4850364" cy="1569660"/>
          </a:xfrm>
          <a:prstGeom prst="rect">
            <a:avLst/>
          </a:prstGeom>
        </p:spPr>
        <p:txBody>
          <a:bodyPr wrap="square">
            <a:spAutoFit/>
          </a:bodyPr>
          <a:lstStyle/>
          <a:p>
            <a:r>
              <a:rPr lang="en-US" sz="2400" dirty="0">
                <a:latin typeface="Arial" panose="020B0604020202020204" pitchFamily="34" charset="0"/>
                <a:cs typeface="Arial" panose="020B0604020202020204" pitchFamily="34" charset="0"/>
              </a:rPr>
              <a:t>Any deliberate offense, in thought, word, or deed, against the will of God. Sin wounds human nature and injures human solidarity. </a:t>
            </a:r>
          </a:p>
        </p:txBody>
      </p:sp>
      <p:sp>
        <p:nvSpPr>
          <p:cNvPr id="2" name="Rectangle 1"/>
          <p:cNvSpPr/>
          <p:nvPr/>
        </p:nvSpPr>
        <p:spPr>
          <a:xfrm>
            <a:off x="2590800" y="2403335"/>
            <a:ext cx="2643672" cy="584775"/>
          </a:xfrm>
          <a:prstGeom prst="rect">
            <a:avLst/>
          </a:prstGeom>
        </p:spPr>
        <p:txBody>
          <a:bodyPr wrap="none">
            <a:spAutoFit/>
          </a:bodyPr>
          <a:lstStyle/>
          <a:p>
            <a:r>
              <a:rPr lang="en-US" sz="3200" b="1" dirty="0">
                <a:latin typeface="Arial" pitchFamily="34" charset="0"/>
                <a:cs typeface="Arial" pitchFamily="34" charset="0"/>
              </a:rPr>
              <a:t>What Is Sin?</a:t>
            </a:r>
          </a:p>
        </p:txBody>
      </p:sp>
      <p:sp>
        <p:nvSpPr>
          <p:cNvPr id="4" name="Rectangle 3">
            <a:extLst>
              <a:ext uri="{FF2B5EF4-FFF2-40B4-BE49-F238E27FC236}">
                <a16:creationId xmlns:a16="http://schemas.microsoft.com/office/drawing/2014/main" id="{E0A3BE68-CF41-4AC5-BA70-9CD156036128}"/>
              </a:ext>
            </a:extLst>
          </p:cNvPr>
          <p:cNvSpPr/>
          <p:nvPr/>
        </p:nvSpPr>
        <p:spPr>
          <a:xfrm>
            <a:off x="685800" y="889337"/>
            <a:ext cx="3509057" cy="1015663"/>
          </a:xfrm>
          <a:prstGeom prst="rect">
            <a:avLst/>
          </a:prstGeom>
        </p:spPr>
        <p:txBody>
          <a:bodyPr wrap="square">
            <a:spAutoFit/>
          </a:bodyPr>
          <a:lstStyle/>
          <a:p>
            <a:r>
              <a:rPr lang="en-US" sz="6000" b="1" dirty="0">
                <a:latin typeface="Arial" pitchFamily="34" charset="0"/>
                <a:cs typeface="Arial" pitchFamily="34" charset="0"/>
              </a:rPr>
              <a:t>Part 2</a:t>
            </a:r>
          </a:p>
        </p:txBody>
      </p:sp>
    </p:spTree>
    <p:extLst>
      <p:ext uri="{BB962C8B-B14F-4D97-AF65-F5344CB8AC3E}">
        <p14:creationId xmlns:p14="http://schemas.microsoft.com/office/powerpoint/2010/main" val="4032383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0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200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2000"/>
                            </p:stCondLst>
                            <p:childTnLst>
                              <p:par>
                                <p:cTn id="10" presetID="10" presetClass="exit" presetSubtype="0" fill="hold" grpId="0" nodeType="afterEffect">
                                  <p:stCondLst>
                                    <p:cond delay="1000"/>
                                  </p:stCondLst>
                                  <p:childTnLst>
                                    <p:animEffect transition="out" filter="fade">
                                      <p:cBhvr>
                                        <p:cTn id="11" dur="1000"/>
                                        <p:tgtEl>
                                          <p:spTgt spid="4"/>
                                        </p:tgtEl>
                                      </p:cBhvr>
                                    </p:animEffect>
                                    <p:set>
                                      <p:cBhvr>
                                        <p:cTn id="12"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person, indoor, table&#10;&#10;Description automatically generated">
            <a:extLst>
              <a:ext uri="{FF2B5EF4-FFF2-40B4-BE49-F238E27FC236}">
                <a16:creationId xmlns:a16="http://schemas.microsoft.com/office/drawing/2014/main" id="{95875A22-86BC-440B-B345-208BB349E8B9}"/>
              </a:ext>
            </a:extLst>
          </p:cNvPr>
          <p:cNvPicPr>
            <a:picLocks noChangeAspect="1"/>
          </p:cNvPicPr>
          <p:nvPr/>
        </p:nvPicPr>
        <p:blipFill rotWithShape="1">
          <a:blip r:embed="rId3">
            <a:extLst>
              <a:ext uri="{28A0092B-C50C-407E-A947-70E740481C1C}">
                <a14:useLocalDpi xmlns:a14="http://schemas.microsoft.com/office/drawing/2010/main" val="0"/>
              </a:ext>
            </a:extLst>
          </a:blip>
          <a:srcRect l="235" r="-1" b="40140"/>
          <a:stretch/>
        </p:blipFill>
        <p:spPr>
          <a:xfrm>
            <a:off x="0" y="0"/>
            <a:ext cx="9143999" cy="6858000"/>
          </a:xfrm>
          <a:prstGeom prst="rect">
            <a:avLst/>
          </a:prstGeom>
        </p:spPr>
      </p:pic>
      <p:sp>
        <p:nvSpPr>
          <p:cNvPr id="5" name="Rectangle 4">
            <a:extLst>
              <a:ext uri="{FF2B5EF4-FFF2-40B4-BE49-F238E27FC236}">
                <a16:creationId xmlns:a16="http://schemas.microsoft.com/office/drawing/2014/main" id="{99285CF1-ABB4-4EC1-8124-07D6A5D34841}"/>
              </a:ext>
            </a:extLst>
          </p:cNvPr>
          <p:cNvSpPr/>
          <p:nvPr/>
        </p:nvSpPr>
        <p:spPr>
          <a:xfrm rot="10800000">
            <a:off x="-2" y="-1"/>
            <a:ext cx="9144000" cy="6858001"/>
          </a:xfrm>
          <a:prstGeom prst="rect">
            <a:avLst/>
          </a:prstGeom>
          <a:gradFill>
            <a:gsLst>
              <a:gs pos="45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762000" y="685800"/>
            <a:ext cx="7848600" cy="1569660"/>
          </a:xfrm>
          <a:prstGeom prst="rect">
            <a:avLst/>
          </a:prstGeom>
        </p:spPr>
        <p:txBody>
          <a:bodyPr wrap="square">
            <a:spAutoFit/>
          </a:bodyPr>
          <a:lstStyle/>
          <a:p>
            <a:pPr algn="ctr"/>
            <a:r>
              <a:rPr lang="en-US" sz="3200" b="1" dirty="0">
                <a:latin typeface="Arial" pitchFamily="34" charset="0"/>
                <a:cs typeface="Arial" pitchFamily="34" charset="0"/>
              </a:rPr>
              <a:t>How does sin affect our lives? </a:t>
            </a:r>
            <a:br>
              <a:rPr lang="en-US" sz="3200" b="1" dirty="0">
                <a:latin typeface="Arial" pitchFamily="34" charset="0"/>
                <a:cs typeface="Arial" pitchFamily="34" charset="0"/>
              </a:rPr>
            </a:br>
            <a:r>
              <a:rPr lang="en-US" sz="3200" b="1" dirty="0">
                <a:latin typeface="Arial" pitchFamily="34" charset="0"/>
                <a:cs typeface="Arial" pitchFamily="34" charset="0"/>
              </a:rPr>
              <a:t>Isn’t Baptism enough to overcome sin?</a:t>
            </a:r>
          </a:p>
          <a:p>
            <a:pPr algn="ctr"/>
            <a:endParaRPr lang="en-US" sz="3200" b="1" dirty="0">
              <a:latin typeface="Arial" pitchFamily="34" charset="0"/>
              <a:cs typeface="Arial" pitchFamily="34" charset="0"/>
            </a:endParaRPr>
          </a:p>
        </p:txBody>
      </p:sp>
    </p:spTree>
    <p:extLst>
      <p:ext uri="{BB962C8B-B14F-4D97-AF65-F5344CB8AC3E}">
        <p14:creationId xmlns:p14="http://schemas.microsoft.com/office/powerpoint/2010/main" val="2758043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erson, holding, cellphone, phone&#10;&#10;Description automatically generated">
            <a:extLst>
              <a:ext uri="{FF2B5EF4-FFF2-40B4-BE49-F238E27FC236}">
                <a16:creationId xmlns:a16="http://schemas.microsoft.com/office/drawing/2014/main" id="{B36DC4D5-9286-4541-9777-0BC6F922AAAF}"/>
              </a:ext>
            </a:extLst>
          </p:cNvPr>
          <p:cNvPicPr>
            <a:picLocks noChangeAspect="1"/>
          </p:cNvPicPr>
          <p:nvPr/>
        </p:nvPicPr>
        <p:blipFill rotWithShape="1">
          <a:blip r:embed="rId3">
            <a:extLst>
              <a:ext uri="{28A0092B-C50C-407E-A947-70E740481C1C}">
                <a14:useLocalDpi xmlns:a14="http://schemas.microsoft.com/office/drawing/2010/main" val="0"/>
              </a:ext>
            </a:extLst>
          </a:blip>
          <a:srcRect r="11066"/>
          <a:stretch/>
        </p:blipFill>
        <p:spPr>
          <a:xfrm>
            <a:off x="0" y="0"/>
            <a:ext cx="9144000" cy="6858000"/>
          </a:xfrm>
          <a:prstGeom prst="rect">
            <a:avLst/>
          </a:prstGeom>
        </p:spPr>
      </p:pic>
      <p:sp>
        <p:nvSpPr>
          <p:cNvPr id="11" name="Rectangle 10">
            <a:extLst>
              <a:ext uri="{FF2B5EF4-FFF2-40B4-BE49-F238E27FC236}">
                <a16:creationId xmlns:a16="http://schemas.microsoft.com/office/drawing/2014/main" id="{73FC40E8-E8A1-4344-A8A9-088AD3EC08DB}"/>
              </a:ext>
            </a:extLst>
          </p:cNvPr>
          <p:cNvSpPr/>
          <p:nvPr/>
        </p:nvSpPr>
        <p:spPr>
          <a:xfrm rot="10800000">
            <a:off x="-2" y="-1"/>
            <a:ext cx="9144000" cy="6858001"/>
          </a:xfrm>
          <a:prstGeom prst="rect">
            <a:avLst/>
          </a:prstGeom>
          <a:gradFill>
            <a:gsLst>
              <a:gs pos="53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3" name="Rectangle 2"/>
          <p:cNvSpPr/>
          <p:nvPr/>
        </p:nvSpPr>
        <p:spPr>
          <a:xfrm>
            <a:off x="1833406" y="914400"/>
            <a:ext cx="5477183" cy="584775"/>
          </a:xfrm>
          <a:prstGeom prst="rect">
            <a:avLst/>
          </a:prstGeom>
        </p:spPr>
        <p:txBody>
          <a:bodyPr wrap="square">
            <a:spAutoFit/>
          </a:bodyPr>
          <a:lstStyle/>
          <a:p>
            <a:pPr algn="ctr"/>
            <a:r>
              <a:rPr lang="en-US" sz="3200" b="1" dirty="0">
                <a:latin typeface="Arial" pitchFamily="34" charset="0"/>
                <a:cs typeface="Arial" pitchFamily="34" charset="0"/>
              </a:rPr>
              <a:t>What if everybody does it?</a:t>
            </a:r>
          </a:p>
        </p:txBody>
      </p:sp>
    </p:spTree>
    <p:extLst>
      <p:ext uri="{BB962C8B-B14F-4D97-AF65-F5344CB8AC3E}">
        <p14:creationId xmlns:p14="http://schemas.microsoft.com/office/powerpoint/2010/main" val="3848233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walking down the street&#10;&#10;Description automatically generated">
            <a:extLst>
              <a:ext uri="{FF2B5EF4-FFF2-40B4-BE49-F238E27FC236}">
                <a16:creationId xmlns:a16="http://schemas.microsoft.com/office/drawing/2014/main" id="{B39A030D-7B15-4161-9A31-43C03C2D8F99}"/>
              </a:ext>
            </a:extLst>
          </p:cNvPr>
          <p:cNvPicPr>
            <a:picLocks noChangeAspect="1"/>
          </p:cNvPicPr>
          <p:nvPr/>
        </p:nvPicPr>
        <p:blipFill rotWithShape="1">
          <a:blip r:embed="rId3">
            <a:extLst>
              <a:ext uri="{28A0092B-C50C-407E-A947-70E740481C1C}">
                <a14:useLocalDpi xmlns:a14="http://schemas.microsoft.com/office/drawing/2010/main" val="0"/>
              </a:ext>
            </a:extLst>
          </a:blip>
          <a:srcRect l="8893" r="2174"/>
          <a:stretch/>
        </p:blipFill>
        <p:spPr>
          <a:xfrm>
            <a:off x="0" y="0"/>
            <a:ext cx="9144000" cy="6858000"/>
          </a:xfrm>
          <a:prstGeom prst="rect">
            <a:avLst/>
          </a:prstGeom>
        </p:spPr>
      </p:pic>
      <p:sp>
        <p:nvSpPr>
          <p:cNvPr id="5" name="Rectangle 4">
            <a:extLst>
              <a:ext uri="{FF2B5EF4-FFF2-40B4-BE49-F238E27FC236}">
                <a16:creationId xmlns:a16="http://schemas.microsoft.com/office/drawing/2014/main" id="{B9F34BD3-0D60-4B52-9AB8-484C55D3CA6A}"/>
              </a:ext>
            </a:extLst>
          </p:cNvPr>
          <p:cNvSpPr/>
          <p:nvPr/>
        </p:nvSpPr>
        <p:spPr>
          <a:xfrm>
            <a:off x="-2" y="-1"/>
            <a:ext cx="9144000" cy="6858001"/>
          </a:xfrm>
          <a:prstGeom prst="rect">
            <a:avLst/>
          </a:prstGeom>
          <a:gradFill>
            <a:gsLst>
              <a:gs pos="53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952498" y="5816025"/>
            <a:ext cx="7239000" cy="584775"/>
          </a:xfrm>
          <a:prstGeom prst="rect">
            <a:avLst/>
          </a:prstGeom>
        </p:spPr>
        <p:txBody>
          <a:bodyPr wrap="square">
            <a:spAutoFit/>
          </a:bodyPr>
          <a:lstStyle/>
          <a:p>
            <a:pPr algn="ctr"/>
            <a:r>
              <a:rPr lang="en-US" sz="3200" b="1" dirty="0">
                <a:latin typeface="Arial" pitchFamily="34" charset="0"/>
                <a:cs typeface="Arial" pitchFamily="34" charset="0"/>
              </a:rPr>
              <a:t>Are actions in a group less sinful?</a:t>
            </a:r>
          </a:p>
        </p:txBody>
      </p:sp>
    </p:spTree>
    <p:extLst>
      <p:ext uri="{BB962C8B-B14F-4D97-AF65-F5344CB8AC3E}">
        <p14:creationId xmlns:p14="http://schemas.microsoft.com/office/powerpoint/2010/main" val="35990110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taking a selfie&#10;&#10;Description automatically generated">
            <a:extLst>
              <a:ext uri="{FF2B5EF4-FFF2-40B4-BE49-F238E27FC236}">
                <a16:creationId xmlns:a16="http://schemas.microsoft.com/office/drawing/2014/main" id="{56FD6B80-AC9A-4E4F-B068-62EF82724B1E}"/>
              </a:ext>
            </a:extLst>
          </p:cNvPr>
          <p:cNvPicPr>
            <a:picLocks noChangeAspect="1"/>
          </p:cNvPicPr>
          <p:nvPr/>
        </p:nvPicPr>
        <p:blipFill rotWithShape="1">
          <a:blip r:embed="rId3">
            <a:extLst>
              <a:ext uri="{28A0092B-C50C-407E-A947-70E740481C1C}">
                <a14:useLocalDpi xmlns:a14="http://schemas.microsoft.com/office/drawing/2010/main" val="0"/>
              </a:ext>
            </a:extLst>
          </a:blip>
          <a:srcRect l="16408" t="7752" r="1552"/>
          <a:stretch/>
        </p:blipFill>
        <p:spPr>
          <a:xfrm>
            <a:off x="0" y="0"/>
            <a:ext cx="9143999" cy="6858000"/>
          </a:xfrm>
          <a:prstGeom prst="rect">
            <a:avLst/>
          </a:prstGeom>
        </p:spPr>
      </p:pic>
      <p:sp>
        <p:nvSpPr>
          <p:cNvPr id="6" name="Rectangle 5">
            <a:extLst>
              <a:ext uri="{FF2B5EF4-FFF2-40B4-BE49-F238E27FC236}">
                <a16:creationId xmlns:a16="http://schemas.microsoft.com/office/drawing/2014/main" id="{8055BDB1-2C7F-4814-A4F1-ADAFAABFDEE4}"/>
              </a:ext>
            </a:extLst>
          </p:cNvPr>
          <p:cNvSpPr/>
          <p:nvPr/>
        </p:nvSpPr>
        <p:spPr>
          <a:xfrm>
            <a:off x="-2" y="-1"/>
            <a:ext cx="9144000" cy="6858001"/>
          </a:xfrm>
          <a:prstGeom prst="rect">
            <a:avLst/>
          </a:prstGeom>
          <a:gradFill>
            <a:gsLst>
              <a:gs pos="53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025788" y="5257800"/>
            <a:ext cx="7467600" cy="1077218"/>
          </a:xfrm>
          <a:prstGeom prst="rect">
            <a:avLst/>
          </a:prstGeom>
        </p:spPr>
        <p:txBody>
          <a:bodyPr wrap="square">
            <a:spAutoFit/>
          </a:bodyPr>
          <a:lstStyle/>
          <a:p>
            <a:pPr algn="ctr"/>
            <a:r>
              <a:rPr lang="en-US" sz="3200" b="1" dirty="0">
                <a:latin typeface="Arial" pitchFamily="34" charset="0"/>
                <a:cs typeface="Arial" pitchFamily="34" charset="0"/>
              </a:rPr>
              <a:t>What are some things that “everybody” supposedly does?</a:t>
            </a:r>
          </a:p>
        </p:txBody>
      </p:sp>
    </p:spTree>
    <p:extLst>
      <p:ext uri="{BB962C8B-B14F-4D97-AF65-F5344CB8AC3E}">
        <p14:creationId xmlns:p14="http://schemas.microsoft.com/office/powerpoint/2010/main" val="2843082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posing for the camera&#10;&#10;Description automatically generated">
            <a:extLst>
              <a:ext uri="{FF2B5EF4-FFF2-40B4-BE49-F238E27FC236}">
                <a16:creationId xmlns:a16="http://schemas.microsoft.com/office/drawing/2014/main" id="{263C7D7A-3A6A-461F-A7F9-82A2F845E3D3}"/>
              </a:ext>
            </a:extLst>
          </p:cNvPr>
          <p:cNvPicPr>
            <a:picLocks noChangeAspect="1"/>
          </p:cNvPicPr>
          <p:nvPr/>
        </p:nvPicPr>
        <p:blipFill rotWithShape="1">
          <a:blip r:embed="rId3">
            <a:extLst>
              <a:ext uri="{28A0092B-C50C-407E-A947-70E740481C1C}">
                <a14:useLocalDpi xmlns:a14="http://schemas.microsoft.com/office/drawing/2010/main" val="0"/>
              </a:ext>
            </a:extLst>
          </a:blip>
          <a:srcRect l="16540" t="1" b="6153"/>
          <a:stretch/>
        </p:blipFill>
        <p:spPr>
          <a:xfrm>
            <a:off x="-1" y="1"/>
            <a:ext cx="9144001" cy="6858000"/>
          </a:xfrm>
          <a:prstGeom prst="rect">
            <a:avLst/>
          </a:prstGeom>
        </p:spPr>
      </p:pic>
      <p:sp>
        <p:nvSpPr>
          <p:cNvPr id="4" name="Rectangle 3">
            <a:extLst>
              <a:ext uri="{FF2B5EF4-FFF2-40B4-BE49-F238E27FC236}">
                <a16:creationId xmlns:a16="http://schemas.microsoft.com/office/drawing/2014/main" id="{B5E28CFD-7318-4C1D-9BD7-9F502FA9B4A1}"/>
              </a:ext>
            </a:extLst>
          </p:cNvPr>
          <p:cNvSpPr/>
          <p:nvPr/>
        </p:nvSpPr>
        <p:spPr>
          <a:xfrm>
            <a:off x="-2" y="-1"/>
            <a:ext cx="9144000" cy="6858001"/>
          </a:xfrm>
          <a:prstGeom prst="rect">
            <a:avLst/>
          </a:prstGeom>
          <a:gradFill>
            <a:gsLst>
              <a:gs pos="46000">
                <a:schemeClr val="bg1">
                  <a:alpha val="5000"/>
                  <a:lumMod val="25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219200" y="5791200"/>
            <a:ext cx="7109070" cy="584775"/>
          </a:xfrm>
          <a:prstGeom prst="rect">
            <a:avLst/>
          </a:prstGeom>
        </p:spPr>
        <p:txBody>
          <a:bodyPr wrap="square">
            <a:spAutoFit/>
          </a:bodyPr>
          <a:lstStyle/>
          <a:p>
            <a:pPr algn="ctr"/>
            <a:r>
              <a:rPr lang="en-US" sz="3200" b="1" dirty="0">
                <a:latin typeface="Arial" pitchFamily="34" charset="0"/>
                <a:cs typeface="Arial" pitchFamily="34" charset="0"/>
              </a:rPr>
              <a:t>Does a group have a conscience?</a:t>
            </a:r>
          </a:p>
        </p:txBody>
      </p:sp>
    </p:spTree>
    <p:extLst>
      <p:ext uri="{BB962C8B-B14F-4D97-AF65-F5344CB8AC3E}">
        <p14:creationId xmlns:p14="http://schemas.microsoft.com/office/powerpoint/2010/main" val="868076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040F4E-3179-4C02-BF49-AB1A6A0DCBB9}"/>
              </a:ext>
            </a:extLst>
          </p:cNvPr>
          <p:cNvPicPr>
            <a:picLocks noChangeAspect="1"/>
          </p:cNvPicPr>
          <p:nvPr/>
        </p:nvPicPr>
        <p:blipFill rotWithShape="1">
          <a:blip r:embed="rId3">
            <a:extLst>
              <a:ext uri="{28A0092B-C50C-407E-A947-70E740481C1C}">
                <a14:useLocalDpi xmlns:a14="http://schemas.microsoft.com/office/drawing/2010/main" val="0"/>
              </a:ext>
            </a:extLst>
          </a:blip>
          <a:srcRect r="10933"/>
          <a:stretch/>
        </p:blipFill>
        <p:spPr>
          <a:xfrm>
            <a:off x="0" y="0"/>
            <a:ext cx="9144000" cy="6858000"/>
          </a:xfrm>
          <a:prstGeom prst="rect">
            <a:avLst/>
          </a:prstGeom>
        </p:spPr>
      </p:pic>
      <p:sp>
        <p:nvSpPr>
          <p:cNvPr id="4" name="Rectangle 3">
            <a:extLst>
              <a:ext uri="{FF2B5EF4-FFF2-40B4-BE49-F238E27FC236}">
                <a16:creationId xmlns:a16="http://schemas.microsoft.com/office/drawing/2014/main" id="{5908A8BD-3AB6-4668-A417-0D892EF13EB4}"/>
              </a:ext>
            </a:extLst>
          </p:cNvPr>
          <p:cNvSpPr/>
          <p:nvPr/>
        </p:nvSpPr>
        <p:spPr>
          <a:xfrm>
            <a:off x="0" y="0"/>
            <a:ext cx="9144000" cy="6858001"/>
          </a:xfrm>
          <a:prstGeom prst="rect">
            <a:avLst/>
          </a:prstGeom>
          <a:gradFill>
            <a:gsLst>
              <a:gs pos="53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2057398" y="5867400"/>
            <a:ext cx="5029200" cy="584775"/>
          </a:xfrm>
          <a:prstGeom prst="rect">
            <a:avLst/>
          </a:prstGeom>
        </p:spPr>
        <p:txBody>
          <a:bodyPr wrap="square">
            <a:spAutoFit/>
          </a:bodyPr>
          <a:lstStyle/>
          <a:p>
            <a:pPr algn="ctr"/>
            <a:r>
              <a:rPr lang="en-US" sz="3200" b="1" dirty="0">
                <a:latin typeface="Arial" pitchFamily="34" charset="0"/>
                <a:cs typeface="Arial" pitchFamily="34" charset="0"/>
              </a:rPr>
              <a:t>Is social sin a reality?</a:t>
            </a:r>
          </a:p>
        </p:txBody>
      </p:sp>
    </p:spTree>
    <p:extLst>
      <p:ext uri="{BB962C8B-B14F-4D97-AF65-F5344CB8AC3E}">
        <p14:creationId xmlns:p14="http://schemas.microsoft.com/office/powerpoint/2010/main" val="6494328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580288B0-6FE5-4F1C-96E7-E0C2EF7F01B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280" b="10555"/>
          <a:stretch/>
        </p:blipFill>
        <p:spPr>
          <a:xfrm>
            <a:off x="0" y="0"/>
            <a:ext cx="9169268" cy="6858000"/>
          </a:xfrm>
          <a:prstGeom prst="rect">
            <a:avLst/>
          </a:prstGeom>
        </p:spPr>
      </p:pic>
      <p:sp>
        <p:nvSpPr>
          <p:cNvPr id="2" name="Rectangle 1"/>
          <p:cNvSpPr/>
          <p:nvPr/>
        </p:nvSpPr>
        <p:spPr>
          <a:xfrm>
            <a:off x="850834" y="533400"/>
            <a:ext cx="7467600" cy="1569660"/>
          </a:xfrm>
          <a:prstGeom prst="rect">
            <a:avLst/>
          </a:prstGeom>
        </p:spPr>
        <p:txBody>
          <a:bodyPr wrap="square">
            <a:spAutoFit/>
          </a:bodyPr>
          <a:lstStyle/>
          <a:p>
            <a:pPr algn="ctr"/>
            <a:r>
              <a:rPr lang="en-US" sz="3200" b="1" dirty="0">
                <a:latin typeface="Arial" pitchFamily="34" charset="0"/>
                <a:cs typeface="Arial" pitchFamily="34" charset="0"/>
              </a:rPr>
              <a:t>What is the theological name of the sin that weakens but does not rupture our relationship with God? </a:t>
            </a:r>
          </a:p>
        </p:txBody>
      </p:sp>
    </p:spTree>
    <p:extLst>
      <p:ext uri="{BB962C8B-B14F-4D97-AF65-F5344CB8AC3E}">
        <p14:creationId xmlns:p14="http://schemas.microsoft.com/office/powerpoint/2010/main" val="1381568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lane, outdoor, wire, sitting&#10;&#10;Description automatically generated">
            <a:extLst>
              <a:ext uri="{FF2B5EF4-FFF2-40B4-BE49-F238E27FC236}">
                <a16:creationId xmlns:a16="http://schemas.microsoft.com/office/drawing/2014/main" id="{21328A29-B0FD-4DFE-B16E-BDE3B44C6402}"/>
              </a:ext>
            </a:extLst>
          </p:cNvPr>
          <p:cNvPicPr>
            <a:picLocks noChangeAspect="1"/>
          </p:cNvPicPr>
          <p:nvPr/>
        </p:nvPicPr>
        <p:blipFill rotWithShape="1">
          <a:blip r:embed="rId3">
            <a:extLst>
              <a:ext uri="{28A0092B-C50C-407E-A947-70E740481C1C}">
                <a14:useLocalDpi xmlns:a14="http://schemas.microsoft.com/office/drawing/2010/main" val="0"/>
              </a:ext>
            </a:extLst>
          </a:blip>
          <a:srcRect r="11114"/>
          <a:stretch/>
        </p:blipFill>
        <p:spPr>
          <a:xfrm>
            <a:off x="0" y="-3629"/>
            <a:ext cx="9144000" cy="6861629"/>
          </a:xfrm>
          <a:prstGeom prst="rect">
            <a:avLst/>
          </a:prstGeom>
        </p:spPr>
      </p:pic>
      <p:sp>
        <p:nvSpPr>
          <p:cNvPr id="4" name="Rectangle 3">
            <a:extLst>
              <a:ext uri="{FF2B5EF4-FFF2-40B4-BE49-F238E27FC236}">
                <a16:creationId xmlns:a16="http://schemas.microsoft.com/office/drawing/2014/main" id="{DDDD2C88-92CA-49BD-8E44-3332763F3544}"/>
              </a:ext>
            </a:extLst>
          </p:cNvPr>
          <p:cNvSpPr/>
          <p:nvPr/>
        </p:nvSpPr>
        <p:spPr>
          <a:xfrm rot="10800000">
            <a:off x="0" y="0"/>
            <a:ext cx="9144000" cy="6858001"/>
          </a:xfrm>
          <a:prstGeom prst="rect">
            <a:avLst/>
          </a:prstGeom>
          <a:gradFill>
            <a:gsLst>
              <a:gs pos="0">
                <a:schemeClr val="bg1">
                  <a:lumMod val="99000"/>
                  <a:alpha val="5000"/>
                </a:schemeClr>
              </a:gs>
              <a:gs pos="84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066800" y="533400"/>
            <a:ext cx="7010400" cy="1569660"/>
          </a:xfrm>
          <a:prstGeom prst="rect">
            <a:avLst/>
          </a:prstGeom>
        </p:spPr>
        <p:txBody>
          <a:bodyPr wrap="square">
            <a:spAutoFit/>
          </a:bodyPr>
          <a:lstStyle/>
          <a:p>
            <a:pPr algn="ctr"/>
            <a:r>
              <a:rPr lang="en-US" sz="3200" b="1" dirty="0">
                <a:latin typeface="Arial" panose="020B0604020202020204" pitchFamily="34" charset="0"/>
                <a:cs typeface="Arial" panose="020B0604020202020204" pitchFamily="34" charset="0"/>
              </a:rPr>
              <a:t>What is the theological name of the sin that is so contrary to God’s Law that it separates us from God?</a:t>
            </a:r>
          </a:p>
        </p:txBody>
      </p:sp>
    </p:spTree>
    <p:extLst>
      <p:ext uri="{BB962C8B-B14F-4D97-AF65-F5344CB8AC3E}">
        <p14:creationId xmlns:p14="http://schemas.microsoft.com/office/powerpoint/2010/main" val="37097809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1BBE637C-D80B-4023-9921-EDE9DB318613}"/>
              </a:ext>
            </a:extLst>
          </p:cNvPr>
          <p:cNvPicPr>
            <a:picLocks noChangeAspect="1"/>
          </p:cNvPicPr>
          <p:nvPr/>
        </p:nvPicPr>
        <p:blipFill rotWithShape="1">
          <a:blip r:embed="rId3">
            <a:extLst>
              <a:ext uri="{28A0092B-C50C-407E-A947-70E740481C1C}">
                <a14:useLocalDpi xmlns:a14="http://schemas.microsoft.com/office/drawing/2010/main" val="0"/>
              </a:ext>
            </a:extLst>
          </a:blip>
          <a:srcRect l="5907" t="839" r="5907"/>
          <a:stretch/>
        </p:blipFill>
        <p:spPr>
          <a:xfrm>
            <a:off x="0" y="-2"/>
            <a:ext cx="9144000" cy="6858002"/>
          </a:xfrm>
          <a:prstGeom prst="rect">
            <a:avLst/>
          </a:prstGeom>
        </p:spPr>
      </p:pic>
      <p:sp>
        <p:nvSpPr>
          <p:cNvPr id="7" name="Rectangle 6">
            <a:extLst>
              <a:ext uri="{FF2B5EF4-FFF2-40B4-BE49-F238E27FC236}">
                <a16:creationId xmlns:a16="http://schemas.microsoft.com/office/drawing/2014/main" id="{F2188D85-68F8-479F-8536-A2419943F9C4}"/>
              </a:ext>
            </a:extLst>
          </p:cNvPr>
          <p:cNvSpPr/>
          <p:nvPr/>
        </p:nvSpPr>
        <p:spPr>
          <a:xfrm rot="10800000">
            <a:off x="0" y="0"/>
            <a:ext cx="9144000" cy="6858001"/>
          </a:xfrm>
          <a:prstGeom prst="rect">
            <a:avLst/>
          </a:prstGeom>
          <a:gradFill>
            <a:gsLst>
              <a:gs pos="35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533400" y="533400"/>
            <a:ext cx="7924800" cy="1077218"/>
          </a:xfrm>
          <a:prstGeom prst="rect">
            <a:avLst/>
          </a:prstGeom>
        </p:spPr>
        <p:txBody>
          <a:bodyPr wrap="square">
            <a:spAutoFit/>
          </a:bodyPr>
          <a:lstStyle/>
          <a:p>
            <a:pPr algn="ctr"/>
            <a:r>
              <a:rPr lang="en-US" sz="3200" b="1" dirty="0">
                <a:latin typeface="Arial" pitchFamily="34" charset="0"/>
                <a:cs typeface="Arial" pitchFamily="34" charset="0"/>
              </a:rPr>
              <a:t>What forms of forgiveness </a:t>
            </a:r>
            <a:br>
              <a:rPr lang="en-US" sz="3200" b="1" dirty="0">
                <a:latin typeface="Arial" pitchFamily="34" charset="0"/>
                <a:cs typeface="Arial" pitchFamily="34" charset="0"/>
              </a:rPr>
            </a:br>
            <a:r>
              <a:rPr lang="en-US" sz="3200" b="1" dirty="0">
                <a:latin typeface="Arial" pitchFamily="34" charset="0"/>
                <a:cs typeface="Arial" pitchFamily="34" charset="0"/>
              </a:rPr>
              <a:t>come through the church?</a:t>
            </a:r>
          </a:p>
        </p:txBody>
      </p:sp>
    </p:spTree>
    <p:extLst>
      <p:ext uri="{BB962C8B-B14F-4D97-AF65-F5344CB8AC3E}">
        <p14:creationId xmlns:p14="http://schemas.microsoft.com/office/powerpoint/2010/main" val="2997687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tanding next to a brick wall&#10;&#10;Description automatically generated">
            <a:extLst>
              <a:ext uri="{FF2B5EF4-FFF2-40B4-BE49-F238E27FC236}">
                <a16:creationId xmlns:a16="http://schemas.microsoft.com/office/drawing/2014/main" id="{7FF8E93D-C08F-474C-95B6-CE9AED5400E1}"/>
              </a:ext>
            </a:extLst>
          </p:cNvPr>
          <p:cNvPicPr>
            <a:picLocks noChangeAspect="1"/>
          </p:cNvPicPr>
          <p:nvPr/>
        </p:nvPicPr>
        <p:blipFill rotWithShape="1">
          <a:blip r:embed="rId3">
            <a:extLst>
              <a:ext uri="{28A0092B-C50C-407E-A947-70E740481C1C}">
                <a14:useLocalDpi xmlns:a14="http://schemas.microsoft.com/office/drawing/2010/main" val="0"/>
              </a:ext>
            </a:extLst>
          </a:blip>
          <a:srcRect l="5733" r="5733"/>
          <a:stretch/>
        </p:blipFill>
        <p:spPr>
          <a:xfrm>
            <a:off x="0" y="0"/>
            <a:ext cx="9144000" cy="6857999"/>
          </a:xfrm>
          <a:prstGeom prst="rect">
            <a:avLst/>
          </a:prstGeom>
        </p:spPr>
      </p:pic>
      <p:sp>
        <p:nvSpPr>
          <p:cNvPr id="6" name="Rectangle 5">
            <a:extLst>
              <a:ext uri="{FF2B5EF4-FFF2-40B4-BE49-F238E27FC236}">
                <a16:creationId xmlns:a16="http://schemas.microsoft.com/office/drawing/2014/main" id="{4CE59200-D6BB-4585-A154-26D68C20377A}"/>
              </a:ext>
            </a:extLst>
          </p:cNvPr>
          <p:cNvSpPr/>
          <p:nvPr/>
        </p:nvSpPr>
        <p:spPr>
          <a:xfrm>
            <a:off x="685800" y="889337"/>
            <a:ext cx="3509057" cy="1015663"/>
          </a:xfrm>
          <a:prstGeom prst="rect">
            <a:avLst/>
          </a:prstGeom>
        </p:spPr>
        <p:txBody>
          <a:bodyPr wrap="square">
            <a:spAutoFit/>
          </a:bodyPr>
          <a:lstStyle/>
          <a:p>
            <a:r>
              <a:rPr lang="en-US" sz="6000" b="1" dirty="0">
                <a:latin typeface="Arial" pitchFamily="34" charset="0"/>
                <a:cs typeface="Arial" pitchFamily="34" charset="0"/>
              </a:rPr>
              <a:t>Part 1</a:t>
            </a:r>
          </a:p>
        </p:txBody>
      </p:sp>
    </p:spTree>
    <p:extLst>
      <p:ext uri="{BB962C8B-B14F-4D97-AF65-F5344CB8AC3E}">
        <p14:creationId xmlns:p14="http://schemas.microsoft.com/office/powerpoint/2010/main" val="2708334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500"/>
                                  </p:stCondLst>
                                  <p:childTnLst>
                                    <p:set>
                                      <p:cBhvr>
                                        <p:cTn id="6" dur="1" fill="hold">
                                          <p:stCondLst>
                                            <p:cond delay="0"/>
                                          </p:stCondLst>
                                        </p:cTn>
                                        <p:tgtEl>
                                          <p:spTgt spid="3"/>
                                        </p:tgtEl>
                                        <p:attrNameLst>
                                          <p:attrName>style.visibility</p:attrName>
                                        </p:attrNameLst>
                                      </p:cBhvr>
                                      <p:to>
                                        <p:strVal val="visible"/>
                                      </p:to>
                                    </p:set>
                                  </p:childTnLst>
                                </p:cTn>
                              </p:par>
                              <p:par>
                                <p:cTn id="7" presetID="10" presetClass="exit" presetSubtype="0" fill="hold" grpId="0" nodeType="withEffect">
                                  <p:stCondLst>
                                    <p:cond delay="1000"/>
                                  </p:stCondLst>
                                  <p:childTnLst>
                                    <p:animEffect transition="out" filter="fade">
                                      <p:cBhvr>
                                        <p:cTn id="8" dur="500"/>
                                        <p:tgtEl>
                                          <p:spTgt spid="6"/>
                                        </p:tgtEl>
                                      </p:cBhvr>
                                    </p:animEffect>
                                    <p:set>
                                      <p:cBhvr>
                                        <p:cTn id="9"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00400" y="2097616"/>
            <a:ext cx="4315048" cy="1200329"/>
          </a:xfrm>
          <a:prstGeom prst="rect">
            <a:avLst/>
          </a:prstGeom>
        </p:spPr>
        <p:txBody>
          <a:bodyPr wrap="square">
            <a:spAutoFit/>
          </a:bodyPr>
          <a:lstStyle/>
          <a:p>
            <a:r>
              <a:rPr lang="en-US" sz="2400" dirty="0">
                <a:latin typeface="Arial" pitchFamily="34" charset="0"/>
                <a:cs typeface="Arial" pitchFamily="34" charset="0"/>
              </a:rPr>
              <a:t>Which sin do you think you would have to commit to be totally separated from God?</a:t>
            </a:r>
          </a:p>
        </p:txBody>
      </p:sp>
      <p:sp>
        <p:nvSpPr>
          <p:cNvPr id="5" name="Title 1">
            <a:extLst>
              <a:ext uri="{FF2B5EF4-FFF2-40B4-BE49-F238E27FC236}">
                <a16:creationId xmlns:a16="http://schemas.microsoft.com/office/drawing/2014/main" id="{D5C66D8A-4D1E-4BCB-AEE2-E5FEAFC9C925}"/>
              </a:ext>
            </a:extLst>
          </p:cNvPr>
          <p:cNvSpPr txBox="1">
            <a:spLocks/>
          </p:cNvSpPr>
          <p:nvPr/>
        </p:nvSpPr>
        <p:spPr>
          <a:xfrm>
            <a:off x="752475" y="762000"/>
            <a:ext cx="79248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Consider This</a:t>
            </a:r>
          </a:p>
        </p:txBody>
      </p:sp>
      <p:pic>
        <p:nvPicPr>
          <p:cNvPr id="6" name="Picture 5" descr="Icon&#10;&#10;Description automatically generated">
            <a:extLst>
              <a:ext uri="{FF2B5EF4-FFF2-40B4-BE49-F238E27FC236}">
                <a16:creationId xmlns:a16="http://schemas.microsoft.com/office/drawing/2014/main" id="{C8B3D241-9BE6-4018-8320-2356CF6AC4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758" y="1622734"/>
            <a:ext cx="2151385" cy="2150095"/>
          </a:xfrm>
          <a:prstGeom prst="rect">
            <a:avLst/>
          </a:prstGeom>
        </p:spPr>
      </p:pic>
    </p:spTree>
    <p:extLst>
      <p:ext uri="{BB962C8B-B14F-4D97-AF65-F5344CB8AC3E}">
        <p14:creationId xmlns:p14="http://schemas.microsoft.com/office/powerpoint/2010/main" val="32723341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a:extLst>
              <a:ext uri="{FF2B5EF4-FFF2-40B4-BE49-F238E27FC236}">
                <a16:creationId xmlns:a16="http://schemas.microsoft.com/office/drawing/2014/main" id="{9C8E1F95-9D19-4342-974D-2703E0CC9D92}"/>
              </a:ext>
            </a:extLst>
          </p:cNvPr>
          <p:cNvPicPr>
            <a:picLocks noChangeAspect="1"/>
          </p:cNvPicPr>
          <p:nvPr/>
        </p:nvPicPr>
        <p:blipFill rotWithShape="1">
          <a:blip r:embed="rId3">
            <a:extLst>
              <a:ext uri="{28A0092B-C50C-407E-A947-70E740481C1C}">
                <a14:useLocalDpi xmlns:a14="http://schemas.microsoft.com/office/drawing/2010/main" val="0"/>
              </a:ext>
            </a:extLst>
          </a:blip>
          <a:srcRect l="7143" t="2656" r="7143" b="9076"/>
          <a:stretch/>
        </p:blipFill>
        <p:spPr>
          <a:xfrm>
            <a:off x="0" y="765396"/>
            <a:ext cx="9144000" cy="6092604"/>
          </a:xfrm>
          <a:prstGeom prst="rect">
            <a:avLst/>
          </a:prstGeom>
        </p:spPr>
      </p:pic>
      <p:sp>
        <p:nvSpPr>
          <p:cNvPr id="5" name="Rectangle 4">
            <a:extLst>
              <a:ext uri="{FF2B5EF4-FFF2-40B4-BE49-F238E27FC236}">
                <a16:creationId xmlns:a16="http://schemas.microsoft.com/office/drawing/2014/main" id="{A8434650-A434-43A9-A5BB-B817AB5DABB1}"/>
              </a:ext>
            </a:extLst>
          </p:cNvPr>
          <p:cNvSpPr/>
          <p:nvPr/>
        </p:nvSpPr>
        <p:spPr>
          <a:xfrm rot="10800000">
            <a:off x="0" y="0"/>
            <a:ext cx="9144000" cy="6858000"/>
          </a:xfrm>
          <a:prstGeom prst="rect">
            <a:avLst/>
          </a:prstGeom>
          <a:gradFill>
            <a:gsLst>
              <a:gs pos="35000">
                <a:schemeClr val="bg1">
                  <a:alpha val="5000"/>
                  <a:lumMod val="90000"/>
                </a:schemeClr>
              </a:gs>
              <a:gs pos="77000">
                <a:schemeClr val="bg1">
                  <a:alpha val="99000"/>
                  <a:lumMod val="100000"/>
                </a:schemeClr>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333499" y="533400"/>
            <a:ext cx="6477001" cy="1077218"/>
          </a:xfrm>
          <a:prstGeom prst="rect">
            <a:avLst/>
          </a:prstGeom>
        </p:spPr>
        <p:txBody>
          <a:bodyPr wrap="square">
            <a:spAutoFit/>
          </a:bodyPr>
          <a:lstStyle/>
          <a:p>
            <a:pPr algn="ctr"/>
            <a:r>
              <a:rPr lang="en-US" sz="3200" b="1" dirty="0">
                <a:latin typeface="Arial" pitchFamily="34" charset="0"/>
                <a:cs typeface="Arial" pitchFamily="34" charset="0"/>
              </a:rPr>
              <a:t>Why is the Church’s teaching on mortal sin important?</a:t>
            </a:r>
          </a:p>
        </p:txBody>
      </p:sp>
    </p:spTree>
    <p:extLst>
      <p:ext uri="{BB962C8B-B14F-4D97-AF65-F5344CB8AC3E}">
        <p14:creationId xmlns:p14="http://schemas.microsoft.com/office/powerpoint/2010/main" val="7808039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ign on the side of a road&#10;&#10;Description automatically generated">
            <a:extLst>
              <a:ext uri="{FF2B5EF4-FFF2-40B4-BE49-F238E27FC236}">
                <a16:creationId xmlns:a16="http://schemas.microsoft.com/office/drawing/2014/main" id="{D341A376-DD7B-4652-80C0-96D32CDBEC61}"/>
              </a:ext>
            </a:extLst>
          </p:cNvPr>
          <p:cNvPicPr>
            <a:picLocks noChangeAspect="1"/>
          </p:cNvPicPr>
          <p:nvPr/>
        </p:nvPicPr>
        <p:blipFill rotWithShape="1">
          <a:blip r:embed="rId3">
            <a:extLst>
              <a:ext uri="{28A0092B-C50C-407E-A947-70E740481C1C}">
                <a14:useLocalDpi xmlns:a14="http://schemas.microsoft.com/office/drawing/2010/main" val="0"/>
              </a:ext>
            </a:extLst>
          </a:blip>
          <a:srcRect l="5814" r="5814"/>
          <a:stretch/>
        </p:blipFill>
        <p:spPr>
          <a:xfrm>
            <a:off x="0" y="-21771"/>
            <a:ext cx="9144000" cy="6901542"/>
          </a:xfrm>
          <a:prstGeom prst="rect">
            <a:avLst/>
          </a:prstGeom>
        </p:spPr>
      </p:pic>
      <p:sp>
        <p:nvSpPr>
          <p:cNvPr id="12" name="Rectangle 11">
            <a:extLst>
              <a:ext uri="{FF2B5EF4-FFF2-40B4-BE49-F238E27FC236}">
                <a16:creationId xmlns:a16="http://schemas.microsoft.com/office/drawing/2014/main" id="{CB78ECCB-3DC8-4CE7-BADC-0B68C7BF341E}"/>
              </a:ext>
            </a:extLst>
          </p:cNvPr>
          <p:cNvSpPr/>
          <p:nvPr/>
        </p:nvSpPr>
        <p:spPr>
          <a:xfrm>
            <a:off x="0" y="0"/>
            <a:ext cx="9144000" cy="6858001"/>
          </a:xfrm>
          <a:prstGeom prst="rect">
            <a:avLst/>
          </a:prstGeom>
          <a:gradFill>
            <a:gsLst>
              <a:gs pos="35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162049" y="5715000"/>
            <a:ext cx="6819901" cy="584775"/>
          </a:xfrm>
          <a:prstGeom prst="rect">
            <a:avLst/>
          </a:prstGeom>
        </p:spPr>
        <p:txBody>
          <a:bodyPr wrap="square">
            <a:spAutoFit/>
          </a:bodyPr>
          <a:lstStyle/>
          <a:p>
            <a:pPr algn="ctr"/>
            <a:r>
              <a:rPr lang="en-US" sz="3200" b="1" dirty="0">
                <a:latin typeface="Arial" pitchFamily="34" charset="0"/>
                <a:cs typeface="Arial" pitchFamily="34" charset="0"/>
              </a:rPr>
              <a:t>Why do good and avoid evil?</a:t>
            </a:r>
          </a:p>
        </p:txBody>
      </p:sp>
    </p:spTree>
    <p:extLst>
      <p:ext uri="{BB962C8B-B14F-4D97-AF65-F5344CB8AC3E}">
        <p14:creationId xmlns:p14="http://schemas.microsoft.com/office/powerpoint/2010/main" val="264716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in a dark room&#10;&#10;Description automatically generated">
            <a:extLst>
              <a:ext uri="{FF2B5EF4-FFF2-40B4-BE49-F238E27FC236}">
                <a16:creationId xmlns:a16="http://schemas.microsoft.com/office/drawing/2014/main" id="{EA282D43-5136-47EA-9E95-50345C0450DF}"/>
              </a:ext>
            </a:extLst>
          </p:cNvPr>
          <p:cNvPicPr>
            <a:picLocks noChangeAspect="1"/>
          </p:cNvPicPr>
          <p:nvPr/>
        </p:nvPicPr>
        <p:blipFill rotWithShape="1">
          <a:blip r:embed="rId3">
            <a:extLst>
              <a:ext uri="{28A0092B-C50C-407E-A947-70E740481C1C}">
                <a14:useLocalDpi xmlns:a14="http://schemas.microsoft.com/office/drawing/2010/main" val="0"/>
              </a:ext>
            </a:extLst>
          </a:blip>
          <a:srcRect l="5790" r="5276"/>
          <a:stretch/>
        </p:blipFill>
        <p:spPr>
          <a:xfrm>
            <a:off x="0" y="0"/>
            <a:ext cx="9144000" cy="6858000"/>
          </a:xfrm>
          <a:prstGeom prst="rect">
            <a:avLst/>
          </a:prstGeom>
        </p:spPr>
      </p:pic>
    </p:spTree>
    <p:extLst>
      <p:ext uri="{BB962C8B-B14F-4D97-AF65-F5344CB8AC3E}">
        <p14:creationId xmlns:p14="http://schemas.microsoft.com/office/powerpoint/2010/main" val="2510305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uilding, person, sidewalk, sitting&#10;&#10;Description automatically generated">
            <a:extLst>
              <a:ext uri="{FF2B5EF4-FFF2-40B4-BE49-F238E27FC236}">
                <a16:creationId xmlns:a16="http://schemas.microsoft.com/office/drawing/2014/main" id="{AABD629A-08FE-4E64-A753-4DABF4128F8C}"/>
              </a:ext>
            </a:extLst>
          </p:cNvPr>
          <p:cNvPicPr>
            <a:picLocks noChangeAspect="1"/>
          </p:cNvPicPr>
          <p:nvPr/>
        </p:nvPicPr>
        <p:blipFill rotWithShape="1">
          <a:blip r:embed="rId3">
            <a:extLst>
              <a:ext uri="{28A0092B-C50C-407E-A947-70E740481C1C}">
                <a14:useLocalDpi xmlns:a14="http://schemas.microsoft.com/office/drawing/2010/main" val="0"/>
              </a:ext>
            </a:extLst>
          </a:blip>
          <a:srcRect l="11111"/>
          <a:stretch/>
        </p:blipFill>
        <p:spPr>
          <a:xfrm>
            <a:off x="0" y="0"/>
            <a:ext cx="9144000" cy="6858000"/>
          </a:xfrm>
          <a:prstGeom prst="rect">
            <a:avLst/>
          </a:prstGeom>
        </p:spPr>
      </p:pic>
    </p:spTree>
    <p:extLst>
      <p:ext uri="{BB962C8B-B14F-4D97-AF65-F5344CB8AC3E}">
        <p14:creationId xmlns:p14="http://schemas.microsoft.com/office/powerpoint/2010/main" val="1786018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road, sitting, street, person&#10;&#10;Description automatically generated">
            <a:extLst>
              <a:ext uri="{FF2B5EF4-FFF2-40B4-BE49-F238E27FC236}">
                <a16:creationId xmlns:a16="http://schemas.microsoft.com/office/drawing/2014/main" id="{CC80F4A6-AE8A-4655-91CD-9D56D4BBF1F8}"/>
              </a:ext>
            </a:extLst>
          </p:cNvPr>
          <p:cNvPicPr>
            <a:picLocks noChangeAspect="1"/>
          </p:cNvPicPr>
          <p:nvPr/>
        </p:nvPicPr>
        <p:blipFill rotWithShape="1">
          <a:blip r:embed="rId3">
            <a:extLst>
              <a:ext uri="{28A0092B-C50C-407E-A947-70E740481C1C}">
                <a14:useLocalDpi xmlns:a14="http://schemas.microsoft.com/office/drawing/2010/main" val="0"/>
              </a:ext>
            </a:extLst>
          </a:blip>
          <a:srcRect l="5999" r="5999"/>
          <a:stretch/>
        </p:blipFill>
        <p:spPr>
          <a:xfrm>
            <a:off x="1" y="-36287"/>
            <a:ext cx="9143999" cy="6930574"/>
          </a:xfrm>
          <a:prstGeom prst="rect">
            <a:avLst/>
          </a:prstGeom>
        </p:spPr>
      </p:pic>
    </p:spTree>
    <p:extLst>
      <p:ext uri="{BB962C8B-B14F-4D97-AF65-F5344CB8AC3E}">
        <p14:creationId xmlns:p14="http://schemas.microsoft.com/office/powerpoint/2010/main" val="4177394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on a beach&#10;&#10;Description automatically generated">
            <a:extLst>
              <a:ext uri="{FF2B5EF4-FFF2-40B4-BE49-F238E27FC236}">
                <a16:creationId xmlns:a16="http://schemas.microsoft.com/office/drawing/2014/main" id="{168C60CF-8C62-4CEF-A71A-131193450DB1}"/>
              </a:ext>
            </a:extLst>
          </p:cNvPr>
          <p:cNvPicPr>
            <a:picLocks noChangeAspect="1"/>
          </p:cNvPicPr>
          <p:nvPr/>
        </p:nvPicPr>
        <p:blipFill rotWithShape="1">
          <a:blip r:embed="rId3">
            <a:extLst>
              <a:ext uri="{28A0092B-C50C-407E-A947-70E740481C1C}">
                <a14:useLocalDpi xmlns:a14="http://schemas.microsoft.com/office/drawing/2010/main" val="0"/>
              </a:ext>
            </a:extLst>
          </a:blip>
          <a:srcRect l="5814" r="5814"/>
          <a:stretch/>
        </p:blipFill>
        <p:spPr>
          <a:xfrm>
            <a:off x="0" y="-21771"/>
            <a:ext cx="9144000" cy="6901542"/>
          </a:xfrm>
          <a:prstGeom prst="rect">
            <a:avLst/>
          </a:prstGeom>
        </p:spPr>
      </p:pic>
    </p:spTree>
    <p:extLst>
      <p:ext uri="{BB962C8B-B14F-4D97-AF65-F5344CB8AC3E}">
        <p14:creationId xmlns:p14="http://schemas.microsoft.com/office/powerpoint/2010/main" val="3121114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earing sunglasses driving a car&#10;&#10;Description automatically generated">
            <a:extLst>
              <a:ext uri="{FF2B5EF4-FFF2-40B4-BE49-F238E27FC236}">
                <a16:creationId xmlns:a16="http://schemas.microsoft.com/office/drawing/2014/main" id="{6B633F3F-FED1-4F86-B037-DA6A214C4E9A}"/>
              </a:ext>
            </a:extLst>
          </p:cNvPr>
          <p:cNvPicPr>
            <a:picLocks noChangeAspect="1"/>
          </p:cNvPicPr>
          <p:nvPr/>
        </p:nvPicPr>
        <p:blipFill rotWithShape="1">
          <a:blip r:embed="rId3">
            <a:extLst>
              <a:ext uri="{28A0092B-C50C-407E-A947-70E740481C1C}">
                <a14:useLocalDpi xmlns:a14="http://schemas.microsoft.com/office/drawing/2010/main" val="0"/>
              </a:ext>
            </a:extLst>
          </a:blip>
          <a:srcRect l="5814" r="5814"/>
          <a:stretch/>
        </p:blipFill>
        <p:spPr>
          <a:xfrm>
            <a:off x="0" y="-21772"/>
            <a:ext cx="9144000" cy="6901544"/>
          </a:xfrm>
          <a:prstGeom prst="rect">
            <a:avLst/>
          </a:prstGeom>
        </p:spPr>
      </p:pic>
    </p:spTree>
    <p:extLst>
      <p:ext uri="{BB962C8B-B14F-4D97-AF65-F5344CB8AC3E}">
        <p14:creationId xmlns:p14="http://schemas.microsoft.com/office/powerpoint/2010/main" val="3121114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items on a table&#10;&#10;Description automatically generated">
            <a:extLst>
              <a:ext uri="{FF2B5EF4-FFF2-40B4-BE49-F238E27FC236}">
                <a16:creationId xmlns:a16="http://schemas.microsoft.com/office/drawing/2014/main" id="{C04DBECF-788A-4CF4-BD4B-5E6A063C93E2}"/>
              </a:ext>
            </a:extLst>
          </p:cNvPr>
          <p:cNvPicPr>
            <a:picLocks noChangeAspect="1"/>
          </p:cNvPicPr>
          <p:nvPr/>
        </p:nvPicPr>
        <p:blipFill rotWithShape="1">
          <a:blip r:embed="rId3">
            <a:extLst>
              <a:ext uri="{28A0092B-C50C-407E-A947-70E740481C1C}">
                <a14:useLocalDpi xmlns:a14="http://schemas.microsoft.com/office/drawing/2010/main" val="0"/>
              </a:ext>
            </a:extLst>
          </a:blip>
          <a:srcRect l="16138" r="16138"/>
          <a:stretch/>
        </p:blipFill>
        <p:spPr>
          <a:xfrm>
            <a:off x="0" y="-7257"/>
            <a:ext cx="9144000" cy="6872514"/>
          </a:xfrm>
          <a:prstGeom prst="rect">
            <a:avLst/>
          </a:prstGeom>
        </p:spPr>
      </p:pic>
    </p:spTree>
    <p:extLst>
      <p:ext uri="{BB962C8B-B14F-4D97-AF65-F5344CB8AC3E}">
        <p14:creationId xmlns:p14="http://schemas.microsoft.com/office/powerpoint/2010/main" val="3121114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ench in front of a house&#10;&#10;Description automatically generated">
            <a:extLst>
              <a:ext uri="{FF2B5EF4-FFF2-40B4-BE49-F238E27FC236}">
                <a16:creationId xmlns:a16="http://schemas.microsoft.com/office/drawing/2014/main" id="{87888A01-DCB6-490B-8734-A64F9D9ABF40}"/>
              </a:ext>
            </a:extLst>
          </p:cNvPr>
          <p:cNvPicPr>
            <a:picLocks noChangeAspect="1"/>
          </p:cNvPicPr>
          <p:nvPr/>
        </p:nvPicPr>
        <p:blipFill rotWithShape="1">
          <a:blip r:embed="rId3">
            <a:extLst>
              <a:ext uri="{28A0092B-C50C-407E-A947-70E740481C1C}">
                <a14:useLocalDpi xmlns:a14="http://schemas.microsoft.com/office/drawing/2010/main" val="0"/>
              </a:ext>
            </a:extLst>
          </a:blip>
          <a:srcRect r="13691" b="2551"/>
          <a:stretch/>
        </p:blipFill>
        <p:spPr>
          <a:xfrm>
            <a:off x="0" y="0"/>
            <a:ext cx="9144000" cy="6858000"/>
          </a:xfrm>
          <a:prstGeom prst="rect">
            <a:avLst/>
          </a:prstGeom>
        </p:spPr>
      </p:pic>
    </p:spTree>
    <p:extLst>
      <p:ext uri="{BB962C8B-B14F-4D97-AF65-F5344CB8AC3E}">
        <p14:creationId xmlns:p14="http://schemas.microsoft.com/office/powerpoint/2010/main" val="3121114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clouds in the dark&#10;&#10;Description automatically generated">
            <a:extLst>
              <a:ext uri="{FF2B5EF4-FFF2-40B4-BE49-F238E27FC236}">
                <a16:creationId xmlns:a16="http://schemas.microsoft.com/office/drawing/2014/main" id="{0E61764C-F7AF-4104-BD72-EA314A07B03E}"/>
              </a:ext>
            </a:extLst>
          </p:cNvPr>
          <p:cNvPicPr>
            <a:picLocks noChangeAspect="1"/>
          </p:cNvPicPr>
          <p:nvPr/>
        </p:nvPicPr>
        <p:blipFill rotWithShape="1">
          <a:blip r:embed="rId3">
            <a:extLst>
              <a:ext uri="{28A0092B-C50C-407E-A947-70E740481C1C}">
                <a14:useLocalDpi xmlns:a14="http://schemas.microsoft.com/office/drawing/2010/main" val="0"/>
              </a:ext>
            </a:extLst>
          </a:blip>
          <a:srcRect l="6022" r="6022"/>
          <a:stretch/>
        </p:blipFill>
        <p:spPr>
          <a:xfrm>
            <a:off x="0" y="-38100"/>
            <a:ext cx="9144000" cy="6934200"/>
          </a:xfrm>
          <a:prstGeom prst="rect">
            <a:avLst/>
          </a:prstGeom>
        </p:spPr>
      </p:pic>
    </p:spTree>
    <p:extLst>
      <p:ext uri="{BB962C8B-B14F-4D97-AF65-F5344CB8AC3E}">
        <p14:creationId xmlns:p14="http://schemas.microsoft.com/office/powerpoint/2010/main" val="3121114373"/>
      </p:ext>
    </p:extLst>
  </p:cSld>
  <p:clrMapOvr>
    <a:masterClrMapping/>
  </p:clrMapOvr>
</p:sld>
</file>

<file path=ppt/theme/theme1.xml><?xml version="1.0" encoding="utf-8"?>
<a:theme xmlns:a="http://schemas.openxmlformats.org/drawingml/2006/main" name="1_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2246</TotalTime>
  <Words>1908</Words>
  <Application>Microsoft Office PowerPoint</Application>
  <PresentationFormat>On-screen Show (4:3)</PresentationFormat>
  <Paragraphs>136</Paragraphs>
  <Slides>23</Slides>
  <Notes>23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23</vt:i4>
      </vt:variant>
    </vt:vector>
  </HeadingPairs>
  <TitlesOfParts>
    <vt:vector size="28" baseType="lpstr">
      <vt:lpstr>Arial</vt:lpstr>
      <vt:lpstr>Calibri</vt:lpstr>
      <vt:lpstr>Calibri Light</vt:lpstr>
      <vt:lpstr>1_LIC Presentation template</vt:lpstr>
      <vt:lpstr>Custom Design</vt:lpstr>
      <vt:lpstr>The Sacrament  of Pardon and Peace  Parts 1 and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cp:lastModifiedBy>
  <cp:revision>364</cp:revision>
  <dcterms:created xsi:type="dcterms:W3CDTF">2011-06-08T19:56:13Z</dcterms:created>
  <dcterms:modified xsi:type="dcterms:W3CDTF">2020-12-04T19:23:25Z</dcterms:modified>
</cp:coreProperties>
</file>